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56" r:id="rId5"/>
    <p:sldId id="257" r:id="rId6"/>
    <p:sldId id="258" r:id="rId7"/>
    <p:sldId id="262" r:id="rId8"/>
    <p:sldId id="260" r:id="rId9"/>
    <p:sldId id="265" r:id="rId10"/>
    <p:sldId id="263" r:id="rId11"/>
    <p:sldId id="267" r:id="rId12"/>
    <p:sldId id="264" r:id="rId13"/>
    <p:sldId id="268"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6AD"/>
    <a:srgbClr val="1B75BC"/>
    <a:srgbClr val="262262"/>
    <a:srgbClr val="83328B"/>
    <a:srgbClr val="39163D"/>
    <a:srgbClr val="320B3E"/>
    <a:srgbClr val="4CA2C4"/>
    <a:srgbClr val="52385F"/>
    <a:srgbClr val="676035"/>
    <a:srgbClr val="2797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D785A-C12B-42AA-9BAE-0B990BD6ABCA}" v="162" dt="2023-07-09T17:48:24.1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78002" autoAdjust="0"/>
  </p:normalViewPr>
  <p:slideViewPr>
    <p:cSldViewPr snapToGrid="0">
      <p:cViewPr varScale="1">
        <p:scale>
          <a:sx n="125" d="100"/>
          <a:sy n="125" d="100"/>
        </p:scale>
        <p:origin x="1436" y="80"/>
      </p:cViewPr>
      <p:guideLst/>
    </p:cSldViewPr>
  </p:slideViewPr>
  <p:notesTextViewPr>
    <p:cViewPr>
      <p:scale>
        <a:sx n="1" d="1"/>
        <a:sy n="1" d="1"/>
      </p:scale>
      <p:origin x="0" y="0"/>
    </p:cViewPr>
  </p:notesTextViewPr>
  <p:notesViewPr>
    <p:cSldViewPr snapToGrid="0">
      <p:cViewPr varScale="1">
        <p:scale>
          <a:sx n="67" d="100"/>
          <a:sy n="67" d="100"/>
        </p:scale>
        <p:origin x="2550" y="2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Proudfoot" userId="66fafeb7-ee5a-4577-ba14-94f801d8a279" providerId="ADAL" clId="{59BD785A-C12B-42AA-9BAE-0B990BD6ABCA}"/>
    <pc:docChg chg="undo custSel addSld delSld modSld sldOrd modMainMaster">
      <pc:chgData name="Christopher Proudfoot" userId="66fafeb7-ee5a-4577-ba14-94f801d8a279" providerId="ADAL" clId="{59BD785A-C12B-42AA-9BAE-0B990BD6ABCA}" dt="2023-07-09T17:58:01.578" v="1725" actId="20577"/>
      <pc:docMkLst>
        <pc:docMk/>
      </pc:docMkLst>
      <pc:sldChg chg="addSp delSp modSp mod modClrScheme chgLayout">
        <pc:chgData name="Christopher Proudfoot" userId="66fafeb7-ee5a-4577-ba14-94f801d8a279" providerId="ADAL" clId="{59BD785A-C12B-42AA-9BAE-0B990BD6ABCA}" dt="2023-07-06T12:35:12.350" v="331" actId="1076"/>
        <pc:sldMkLst>
          <pc:docMk/>
          <pc:sldMk cId="1808874723" sldId="257"/>
        </pc:sldMkLst>
        <pc:spChg chg="del mod ord">
          <ac:chgData name="Christopher Proudfoot" userId="66fafeb7-ee5a-4577-ba14-94f801d8a279" providerId="ADAL" clId="{59BD785A-C12B-42AA-9BAE-0B990BD6ABCA}" dt="2023-07-06T12:29:59.301" v="315" actId="478"/>
          <ac:spMkLst>
            <pc:docMk/>
            <pc:sldMk cId="1808874723" sldId="257"/>
            <ac:spMk id="2" creationId="{160AC16E-906A-4150-8EE9-30C79E4D8D01}"/>
          </ac:spMkLst>
        </pc:spChg>
        <pc:spChg chg="add mod">
          <ac:chgData name="Christopher Proudfoot" userId="66fafeb7-ee5a-4577-ba14-94f801d8a279" providerId="ADAL" clId="{59BD785A-C12B-42AA-9BAE-0B990BD6ABCA}" dt="2023-07-06T12:35:12.350" v="331" actId="1076"/>
          <ac:spMkLst>
            <pc:docMk/>
            <pc:sldMk cId="1808874723" sldId="257"/>
            <ac:spMk id="4" creationId="{082BDBAF-7B4B-CE2B-5A84-52234F35E343}"/>
          </ac:spMkLst>
        </pc:spChg>
      </pc:sldChg>
      <pc:sldChg chg="addSp modSp new mod modClrScheme chgLayout">
        <pc:chgData name="Christopher Proudfoot" userId="66fafeb7-ee5a-4577-ba14-94f801d8a279" providerId="ADAL" clId="{59BD785A-C12B-42AA-9BAE-0B990BD6ABCA}" dt="2023-07-06T12:28:27.783" v="312" actId="20577"/>
        <pc:sldMkLst>
          <pc:docMk/>
          <pc:sldMk cId="3112101002" sldId="258"/>
        </pc:sldMkLst>
        <pc:spChg chg="add mod">
          <ac:chgData name="Christopher Proudfoot" userId="66fafeb7-ee5a-4577-ba14-94f801d8a279" providerId="ADAL" clId="{59BD785A-C12B-42AA-9BAE-0B990BD6ABCA}" dt="2023-07-06T12:28:27.783" v="312" actId="20577"/>
          <ac:spMkLst>
            <pc:docMk/>
            <pc:sldMk cId="3112101002" sldId="258"/>
            <ac:spMk id="6" creationId="{A353BB1A-A2C1-9AC1-E421-042A9763FC4A}"/>
          </ac:spMkLst>
        </pc:spChg>
      </pc:sldChg>
      <pc:sldChg chg="addSp modSp new del mod modClrScheme chgLayout">
        <pc:chgData name="Christopher Proudfoot" userId="66fafeb7-ee5a-4577-ba14-94f801d8a279" providerId="ADAL" clId="{59BD785A-C12B-42AA-9BAE-0B990BD6ABCA}" dt="2023-07-06T12:53:19.017" v="450" actId="2696"/>
        <pc:sldMkLst>
          <pc:docMk/>
          <pc:sldMk cId="2452600534" sldId="259"/>
        </pc:sldMkLst>
        <pc:spChg chg="add mod ord">
          <ac:chgData name="Christopher Proudfoot" userId="66fafeb7-ee5a-4577-ba14-94f801d8a279" providerId="ADAL" clId="{59BD785A-C12B-42AA-9BAE-0B990BD6ABCA}" dt="2023-07-06T12:52:59.486" v="449" actId="700"/>
          <ac:spMkLst>
            <pc:docMk/>
            <pc:sldMk cId="2452600534" sldId="259"/>
            <ac:spMk id="2" creationId="{728F90F8-D225-7083-42FB-00D34B2E8F9B}"/>
          </ac:spMkLst>
        </pc:spChg>
        <pc:spChg chg="add mod ord">
          <ac:chgData name="Christopher Proudfoot" userId="66fafeb7-ee5a-4577-ba14-94f801d8a279" providerId="ADAL" clId="{59BD785A-C12B-42AA-9BAE-0B990BD6ABCA}" dt="2023-07-06T12:52:59.486" v="449" actId="700"/>
          <ac:spMkLst>
            <pc:docMk/>
            <pc:sldMk cId="2452600534" sldId="259"/>
            <ac:spMk id="3" creationId="{3BD25E50-00CD-64F3-BD45-EE5B3155B41D}"/>
          </ac:spMkLst>
        </pc:spChg>
        <pc:spChg chg="add mod ord">
          <ac:chgData name="Christopher Proudfoot" userId="66fafeb7-ee5a-4577-ba14-94f801d8a279" providerId="ADAL" clId="{59BD785A-C12B-42AA-9BAE-0B990BD6ABCA}" dt="2023-07-06T12:52:59.486" v="449" actId="700"/>
          <ac:spMkLst>
            <pc:docMk/>
            <pc:sldMk cId="2452600534" sldId="259"/>
            <ac:spMk id="4" creationId="{732F44EC-1B9C-2ABC-2E75-69AF13140BFE}"/>
          </ac:spMkLst>
        </pc:spChg>
      </pc:sldChg>
      <pc:sldChg chg="modSp add mod ord modNotesTx">
        <pc:chgData name="Christopher Proudfoot" userId="66fafeb7-ee5a-4577-ba14-94f801d8a279" providerId="ADAL" clId="{59BD785A-C12B-42AA-9BAE-0B990BD6ABCA}" dt="2023-07-06T14:07:38.653" v="785" actId="20577"/>
        <pc:sldMkLst>
          <pc:docMk/>
          <pc:sldMk cId="2807814219" sldId="260"/>
        </pc:sldMkLst>
        <pc:spChg chg="mod">
          <ac:chgData name="Christopher Proudfoot" userId="66fafeb7-ee5a-4577-ba14-94f801d8a279" providerId="ADAL" clId="{59BD785A-C12B-42AA-9BAE-0B990BD6ABCA}" dt="2023-07-06T12:55:42.487" v="460" actId="12"/>
          <ac:spMkLst>
            <pc:docMk/>
            <pc:sldMk cId="2807814219" sldId="260"/>
            <ac:spMk id="2" creationId="{728F90F8-D225-7083-42FB-00D34B2E8F9B}"/>
          </ac:spMkLst>
        </pc:spChg>
      </pc:sldChg>
      <pc:sldChg chg="new del">
        <pc:chgData name="Christopher Proudfoot" userId="66fafeb7-ee5a-4577-ba14-94f801d8a279" providerId="ADAL" clId="{59BD785A-C12B-42AA-9BAE-0B990BD6ABCA}" dt="2023-07-06T12:21:55.210" v="56" actId="2696"/>
        <pc:sldMkLst>
          <pc:docMk/>
          <pc:sldMk cId="2940017291" sldId="260"/>
        </pc:sldMkLst>
      </pc:sldChg>
      <pc:sldChg chg="addSp delSp modSp new del mod modClrScheme chgLayout">
        <pc:chgData name="Christopher Proudfoot" userId="66fafeb7-ee5a-4577-ba14-94f801d8a279" providerId="ADAL" clId="{59BD785A-C12B-42AA-9BAE-0B990BD6ABCA}" dt="2023-07-06T14:07:59.975" v="786" actId="47"/>
        <pc:sldMkLst>
          <pc:docMk/>
          <pc:sldMk cId="2748459428" sldId="261"/>
        </pc:sldMkLst>
        <pc:spChg chg="del">
          <ac:chgData name="Christopher Proudfoot" userId="66fafeb7-ee5a-4577-ba14-94f801d8a279" providerId="ADAL" clId="{59BD785A-C12B-42AA-9BAE-0B990BD6ABCA}" dt="2023-07-06T12:53:32.830" v="452" actId="26606"/>
          <ac:spMkLst>
            <pc:docMk/>
            <pc:sldMk cId="2748459428" sldId="261"/>
            <ac:spMk id="2" creationId="{7B79B50D-E346-1F8F-B447-44F28EC1A3E0}"/>
          </ac:spMkLst>
        </pc:spChg>
        <pc:spChg chg="del">
          <ac:chgData name="Christopher Proudfoot" userId="66fafeb7-ee5a-4577-ba14-94f801d8a279" providerId="ADAL" clId="{59BD785A-C12B-42AA-9BAE-0B990BD6ABCA}" dt="2023-07-06T12:53:32.830" v="452" actId="26606"/>
          <ac:spMkLst>
            <pc:docMk/>
            <pc:sldMk cId="2748459428" sldId="261"/>
            <ac:spMk id="3" creationId="{1C5802BE-B9D8-7911-6554-928F0E7E8A8E}"/>
          </ac:spMkLst>
        </pc:spChg>
        <pc:spChg chg="add mod">
          <ac:chgData name="Christopher Proudfoot" userId="66fafeb7-ee5a-4577-ba14-94f801d8a279" providerId="ADAL" clId="{59BD785A-C12B-42AA-9BAE-0B990BD6ABCA}" dt="2023-07-06T12:53:43.043" v="453"/>
          <ac:spMkLst>
            <pc:docMk/>
            <pc:sldMk cId="2748459428" sldId="261"/>
            <ac:spMk id="8" creationId="{43D30051-4ED9-ED58-6303-EA6B5623FB14}"/>
          </ac:spMkLst>
        </pc:spChg>
        <pc:spChg chg="add mod">
          <ac:chgData name="Christopher Proudfoot" userId="66fafeb7-ee5a-4577-ba14-94f801d8a279" providerId="ADAL" clId="{59BD785A-C12B-42AA-9BAE-0B990BD6ABCA}" dt="2023-07-06T12:55:23.301" v="459" actId="20577"/>
          <ac:spMkLst>
            <pc:docMk/>
            <pc:sldMk cId="2748459428" sldId="261"/>
            <ac:spMk id="10" creationId="{0F77CA15-AC4C-BC95-346B-1D0C7CB993FD}"/>
          </ac:spMkLst>
        </pc:spChg>
        <pc:spChg chg="add mod">
          <ac:chgData name="Christopher Proudfoot" userId="66fafeb7-ee5a-4577-ba14-94f801d8a279" providerId="ADAL" clId="{59BD785A-C12B-42AA-9BAE-0B990BD6ABCA}" dt="2023-07-06T12:53:57.266" v="455" actId="12"/>
          <ac:spMkLst>
            <pc:docMk/>
            <pc:sldMk cId="2748459428" sldId="261"/>
            <ac:spMk id="12" creationId="{31475D1E-1F09-95F0-1907-39F784976A05}"/>
          </ac:spMkLst>
        </pc:spChg>
      </pc:sldChg>
      <pc:sldChg chg="addSp delSp modSp new mod ord modAnim modNotesTx">
        <pc:chgData name="Christopher Proudfoot" userId="66fafeb7-ee5a-4577-ba14-94f801d8a279" providerId="ADAL" clId="{59BD785A-C12B-42AA-9BAE-0B990BD6ABCA}" dt="2023-07-06T14:13:28.104" v="831" actId="20577"/>
        <pc:sldMkLst>
          <pc:docMk/>
          <pc:sldMk cId="3820546753" sldId="262"/>
        </pc:sldMkLst>
        <pc:spChg chg="del">
          <ac:chgData name="Christopher Proudfoot" userId="66fafeb7-ee5a-4577-ba14-94f801d8a279" providerId="ADAL" clId="{59BD785A-C12B-42AA-9BAE-0B990BD6ABCA}" dt="2023-07-06T13:56:21.526" v="464" actId="478"/>
          <ac:spMkLst>
            <pc:docMk/>
            <pc:sldMk cId="3820546753" sldId="262"/>
            <ac:spMk id="2" creationId="{A95FC161-FC3C-031E-1525-029DCD8D5F18}"/>
          </ac:spMkLst>
        </pc:spChg>
        <pc:spChg chg="mod">
          <ac:chgData name="Christopher Proudfoot" userId="66fafeb7-ee5a-4577-ba14-94f801d8a279" providerId="ADAL" clId="{59BD785A-C12B-42AA-9BAE-0B990BD6ABCA}" dt="2023-07-06T13:58:17.966" v="496" actId="20577"/>
          <ac:spMkLst>
            <pc:docMk/>
            <pc:sldMk cId="3820546753" sldId="262"/>
            <ac:spMk id="3" creationId="{D343AC9E-7FFD-B322-9FCC-D2A47D578B31}"/>
          </ac:spMkLst>
        </pc:spChg>
        <pc:spChg chg="mod">
          <ac:chgData name="Christopher Proudfoot" userId="66fafeb7-ee5a-4577-ba14-94f801d8a279" providerId="ADAL" clId="{59BD785A-C12B-42AA-9BAE-0B990BD6ABCA}" dt="2023-07-06T13:55:42.913" v="463" actId="1076"/>
          <ac:spMkLst>
            <pc:docMk/>
            <pc:sldMk cId="3820546753" sldId="262"/>
            <ac:spMk id="5" creationId="{1095BE91-C11F-1C79-34C4-B16122895108}"/>
          </ac:spMkLst>
        </pc:spChg>
        <pc:spChg chg="mod">
          <ac:chgData name="Christopher Proudfoot" userId="66fafeb7-ee5a-4577-ba14-94f801d8a279" providerId="ADAL" clId="{59BD785A-C12B-42AA-9BAE-0B990BD6ABCA}" dt="2023-07-06T13:55:42.913" v="463" actId="1076"/>
          <ac:spMkLst>
            <pc:docMk/>
            <pc:sldMk cId="3820546753" sldId="262"/>
            <ac:spMk id="7" creationId="{BC43FCFB-2FB9-D532-B178-6A69CFB7D2D9}"/>
          </ac:spMkLst>
        </pc:spChg>
        <pc:spChg chg="mod">
          <ac:chgData name="Christopher Proudfoot" userId="66fafeb7-ee5a-4577-ba14-94f801d8a279" providerId="ADAL" clId="{59BD785A-C12B-42AA-9BAE-0B990BD6ABCA}" dt="2023-07-06T13:55:42.913" v="463" actId="1076"/>
          <ac:spMkLst>
            <pc:docMk/>
            <pc:sldMk cId="3820546753" sldId="262"/>
            <ac:spMk id="8" creationId="{CEEEFEA2-1789-1047-0FF0-9DD4EC6A89AC}"/>
          </ac:spMkLst>
        </pc:spChg>
        <pc:spChg chg="mod">
          <ac:chgData name="Christopher Proudfoot" userId="66fafeb7-ee5a-4577-ba14-94f801d8a279" providerId="ADAL" clId="{59BD785A-C12B-42AA-9BAE-0B990BD6ABCA}" dt="2023-07-06T13:55:42.913" v="463" actId="1076"/>
          <ac:spMkLst>
            <pc:docMk/>
            <pc:sldMk cId="3820546753" sldId="262"/>
            <ac:spMk id="9" creationId="{BBF5C1E1-2AFE-ABDB-CA7A-B84E549690E2}"/>
          </ac:spMkLst>
        </pc:spChg>
        <pc:spChg chg="mod">
          <ac:chgData name="Christopher Proudfoot" userId="66fafeb7-ee5a-4577-ba14-94f801d8a279" providerId="ADAL" clId="{59BD785A-C12B-42AA-9BAE-0B990BD6ABCA}" dt="2023-07-06T13:55:42.913" v="463" actId="1076"/>
          <ac:spMkLst>
            <pc:docMk/>
            <pc:sldMk cId="3820546753" sldId="262"/>
            <ac:spMk id="10" creationId="{40ABEAA2-792C-473B-395B-F3A617E275B2}"/>
          </ac:spMkLst>
        </pc:spChg>
        <pc:spChg chg="add mod ord">
          <ac:chgData name="Christopher Proudfoot" userId="66fafeb7-ee5a-4577-ba14-94f801d8a279" providerId="ADAL" clId="{59BD785A-C12B-42AA-9BAE-0B990BD6ABCA}" dt="2023-07-06T13:57:53.256" v="477" actId="1076"/>
          <ac:spMkLst>
            <pc:docMk/>
            <pc:sldMk cId="3820546753" sldId="262"/>
            <ac:spMk id="11" creationId="{FF0981E4-5FDB-E322-5670-50191A74DBB1}"/>
          </ac:spMkLst>
        </pc:spChg>
        <pc:spChg chg="mod">
          <ac:chgData name="Christopher Proudfoot" userId="66fafeb7-ee5a-4577-ba14-94f801d8a279" providerId="ADAL" clId="{59BD785A-C12B-42AA-9BAE-0B990BD6ABCA}" dt="2023-07-06T13:57:53.256" v="477" actId="1076"/>
          <ac:spMkLst>
            <pc:docMk/>
            <pc:sldMk cId="3820546753" sldId="262"/>
            <ac:spMk id="13" creationId="{FD9A117C-8F55-56CF-DB02-70FF6130E57E}"/>
          </ac:spMkLst>
        </pc:spChg>
        <pc:spChg chg="mod">
          <ac:chgData name="Christopher Proudfoot" userId="66fafeb7-ee5a-4577-ba14-94f801d8a279" providerId="ADAL" clId="{59BD785A-C12B-42AA-9BAE-0B990BD6ABCA}" dt="2023-07-06T13:57:53.256" v="477" actId="1076"/>
          <ac:spMkLst>
            <pc:docMk/>
            <pc:sldMk cId="3820546753" sldId="262"/>
            <ac:spMk id="15" creationId="{0C312DF9-B403-23E3-3F6C-8557D6E914D9}"/>
          </ac:spMkLst>
        </pc:spChg>
        <pc:spChg chg="mod">
          <ac:chgData name="Christopher Proudfoot" userId="66fafeb7-ee5a-4577-ba14-94f801d8a279" providerId="ADAL" clId="{59BD785A-C12B-42AA-9BAE-0B990BD6ABCA}" dt="2023-07-06T13:57:53.256" v="477" actId="1076"/>
          <ac:spMkLst>
            <pc:docMk/>
            <pc:sldMk cId="3820546753" sldId="262"/>
            <ac:spMk id="16" creationId="{1D04DB2C-2AF5-7918-77D7-454C6AAA254F}"/>
          </ac:spMkLst>
        </pc:spChg>
        <pc:spChg chg="mod">
          <ac:chgData name="Christopher Proudfoot" userId="66fafeb7-ee5a-4577-ba14-94f801d8a279" providerId="ADAL" clId="{59BD785A-C12B-42AA-9BAE-0B990BD6ABCA}" dt="2023-07-06T13:57:53.256" v="477" actId="1076"/>
          <ac:spMkLst>
            <pc:docMk/>
            <pc:sldMk cId="3820546753" sldId="262"/>
            <ac:spMk id="17" creationId="{A79FAD7E-C4B5-08ED-030D-2C9AE07894B5}"/>
          </ac:spMkLst>
        </pc:spChg>
        <pc:spChg chg="mod">
          <ac:chgData name="Christopher Proudfoot" userId="66fafeb7-ee5a-4577-ba14-94f801d8a279" providerId="ADAL" clId="{59BD785A-C12B-42AA-9BAE-0B990BD6ABCA}" dt="2023-07-06T13:57:53.256" v="477" actId="1076"/>
          <ac:spMkLst>
            <pc:docMk/>
            <pc:sldMk cId="3820546753" sldId="262"/>
            <ac:spMk id="18" creationId="{E656B29A-C08D-81FD-9A5B-BA897628A4BA}"/>
          </ac:spMkLst>
        </pc:spChg>
        <pc:spChg chg="mod">
          <ac:chgData name="Christopher Proudfoot" userId="66fafeb7-ee5a-4577-ba14-94f801d8a279" providerId="ADAL" clId="{59BD785A-C12B-42AA-9BAE-0B990BD6ABCA}" dt="2023-07-06T13:57:53.256" v="477" actId="1076"/>
          <ac:spMkLst>
            <pc:docMk/>
            <pc:sldMk cId="3820546753" sldId="262"/>
            <ac:spMk id="20" creationId="{2C075052-7C04-A66D-5F32-A45D75271D79}"/>
          </ac:spMkLst>
        </pc:spChg>
        <pc:spChg chg="mod">
          <ac:chgData name="Christopher Proudfoot" userId="66fafeb7-ee5a-4577-ba14-94f801d8a279" providerId="ADAL" clId="{59BD785A-C12B-42AA-9BAE-0B990BD6ABCA}" dt="2023-07-06T13:57:53.256" v="477" actId="1076"/>
          <ac:spMkLst>
            <pc:docMk/>
            <pc:sldMk cId="3820546753" sldId="262"/>
            <ac:spMk id="22" creationId="{E4BE4D5A-3D8E-998C-8765-7617EB79018C}"/>
          </ac:spMkLst>
        </pc:spChg>
        <pc:spChg chg="mod">
          <ac:chgData name="Christopher Proudfoot" userId="66fafeb7-ee5a-4577-ba14-94f801d8a279" providerId="ADAL" clId="{59BD785A-C12B-42AA-9BAE-0B990BD6ABCA}" dt="2023-07-06T13:57:53.256" v="477" actId="1076"/>
          <ac:spMkLst>
            <pc:docMk/>
            <pc:sldMk cId="3820546753" sldId="262"/>
            <ac:spMk id="23" creationId="{2B08AED0-1983-A747-D1B3-047DC893A6F8}"/>
          </ac:spMkLst>
        </pc:spChg>
        <pc:spChg chg="mod">
          <ac:chgData name="Christopher Proudfoot" userId="66fafeb7-ee5a-4577-ba14-94f801d8a279" providerId="ADAL" clId="{59BD785A-C12B-42AA-9BAE-0B990BD6ABCA}" dt="2023-07-06T13:57:53.256" v="477" actId="1076"/>
          <ac:spMkLst>
            <pc:docMk/>
            <pc:sldMk cId="3820546753" sldId="262"/>
            <ac:spMk id="24" creationId="{C4B99DB9-D117-32B9-4AC1-7C4E5D90AF16}"/>
          </ac:spMkLst>
        </pc:spChg>
        <pc:spChg chg="mod">
          <ac:chgData name="Christopher Proudfoot" userId="66fafeb7-ee5a-4577-ba14-94f801d8a279" providerId="ADAL" clId="{59BD785A-C12B-42AA-9BAE-0B990BD6ABCA}" dt="2023-07-06T13:57:53.256" v="477" actId="1076"/>
          <ac:spMkLst>
            <pc:docMk/>
            <pc:sldMk cId="3820546753" sldId="262"/>
            <ac:spMk id="25" creationId="{BE9F81C7-6F22-29CA-86B7-2D1188147DBE}"/>
          </ac:spMkLst>
        </pc:spChg>
        <pc:spChg chg="mod">
          <ac:chgData name="Christopher Proudfoot" userId="66fafeb7-ee5a-4577-ba14-94f801d8a279" providerId="ADAL" clId="{59BD785A-C12B-42AA-9BAE-0B990BD6ABCA}" dt="2023-07-06T13:57:53.256" v="477" actId="1076"/>
          <ac:spMkLst>
            <pc:docMk/>
            <pc:sldMk cId="3820546753" sldId="262"/>
            <ac:spMk id="27" creationId="{4C19646B-A5D7-5B56-D6D6-D28583C52155}"/>
          </ac:spMkLst>
        </pc:spChg>
        <pc:spChg chg="mod">
          <ac:chgData name="Christopher Proudfoot" userId="66fafeb7-ee5a-4577-ba14-94f801d8a279" providerId="ADAL" clId="{59BD785A-C12B-42AA-9BAE-0B990BD6ABCA}" dt="2023-07-06T13:57:53.256" v="477" actId="1076"/>
          <ac:spMkLst>
            <pc:docMk/>
            <pc:sldMk cId="3820546753" sldId="262"/>
            <ac:spMk id="28" creationId="{5DA49251-270B-B370-C35B-24D0FA50C6A1}"/>
          </ac:spMkLst>
        </pc:spChg>
        <pc:spChg chg="mod">
          <ac:chgData name="Christopher Proudfoot" userId="66fafeb7-ee5a-4577-ba14-94f801d8a279" providerId="ADAL" clId="{59BD785A-C12B-42AA-9BAE-0B990BD6ABCA}" dt="2023-07-06T13:57:53.256" v="477" actId="1076"/>
          <ac:spMkLst>
            <pc:docMk/>
            <pc:sldMk cId="3820546753" sldId="262"/>
            <ac:spMk id="29" creationId="{5335B01A-52E2-3973-8C50-87232CB6E7E2}"/>
          </ac:spMkLst>
        </pc:spChg>
        <pc:spChg chg="mod">
          <ac:chgData name="Christopher Proudfoot" userId="66fafeb7-ee5a-4577-ba14-94f801d8a279" providerId="ADAL" clId="{59BD785A-C12B-42AA-9BAE-0B990BD6ABCA}" dt="2023-07-06T13:57:53.256" v="477" actId="1076"/>
          <ac:spMkLst>
            <pc:docMk/>
            <pc:sldMk cId="3820546753" sldId="262"/>
            <ac:spMk id="30" creationId="{60E41EB5-41FD-47E0-5CB1-68FC17FD9983}"/>
          </ac:spMkLst>
        </pc:spChg>
        <pc:spChg chg="mod">
          <ac:chgData name="Christopher Proudfoot" userId="66fafeb7-ee5a-4577-ba14-94f801d8a279" providerId="ADAL" clId="{59BD785A-C12B-42AA-9BAE-0B990BD6ABCA}" dt="2023-07-06T13:57:53.256" v="477" actId="1076"/>
          <ac:spMkLst>
            <pc:docMk/>
            <pc:sldMk cId="3820546753" sldId="262"/>
            <ac:spMk id="31" creationId="{4A17B918-C33B-5300-CB85-CFEC8F959EED}"/>
          </ac:spMkLst>
        </pc:spChg>
        <pc:spChg chg="mod">
          <ac:chgData name="Christopher Proudfoot" userId="66fafeb7-ee5a-4577-ba14-94f801d8a279" providerId="ADAL" clId="{59BD785A-C12B-42AA-9BAE-0B990BD6ABCA}" dt="2023-07-06T13:57:53.256" v="477" actId="1076"/>
          <ac:spMkLst>
            <pc:docMk/>
            <pc:sldMk cId="3820546753" sldId="262"/>
            <ac:spMk id="33" creationId="{8790300A-7555-39C7-0066-6CE5AFE92976}"/>
          </ac:spMkLst>
        </pc:spChg>
        <pc:spChg chg="mod">
          <ac:chgData name="Christopher Proudfoot" userId="66fafeb7-ee5a-4577-ba14-94f801d8a279" providerId="ADAL" clId="{59BD785A-C12B-42AA-9BAE-0B990BD6ABCA}" dt="2023-07-06T13:57:53.256" v="477" actId="1076"/>
          <ac:spMkLst>
            <pc:docMk/>
            <pc:sldMk cId="3820546753" sldId="262"/>
            <ac:spMk id="34" creationId="{2A012FE8-FBAD-B020-7E96-1C72189632B5}"/>
          </ac:spMkLst>
        </pc:spChg>
        <pc:spChg chg="mod">
          <ac:chgData name="Christopher Proudfoot" userId="66fafeb7-ee5a-4577-ba14-94f801d8a279" providerId="ADAL" clId="{59BD785A-C12B-42AA-9BAE-0B990BD6ABCA}" dt="2023-07-06T13:57:53.256" v="477" actId="1076"/>
          <ac:spMkLst>
            <pc:docMk/>
            <pc:sldMk cId="3820546753" sldId="262"/>
            <ac:spMk id="35" creationId="{4083D357-49A2-FCD3-F4BB-706A7419307D}"/>
          </ac:spMkLst>
        </pc:spChg>
        <pc:spChg chg="mod">
          <ac:chgData name="Christopher Proudfoot" userId="66fafeb7-ee5a-4577-ba14-94f801d8a279" providerId="ADAL" clId="{59BD785A-C12B-42AA-9BAE-0B990BD6ABCA}" dt="2023-07-06T13:57:53.256" v="477" actId="1076"/>
          <ac:spMkLst>
            <pc:docMk/>
            <pc:sldMk cId="3820546753" sldId="262"/>
            <ac:spMk id="36" creationId="{19C79DC7-FCBD-C654-1F12-29B85949B4F4}"/>
          </ac:spMkLst>
        </pc:spChg>
        <pc:spChg chg="mod">
          <ac:chgData name="Christopher Proudfoot" userId="66fafeb7-ee5a-4577-ba14-94f801d8a279" providerId="ADAL" clId="{59BD785A-C12B-42AA-9BAE-0B990BD6ABCA}" dt="2023-07-06T13:57:53.256" v="477" actId="1076"/>
          <ac:spMkLst>
            <pc:docMk/>
            <pc:sldMk cId="3820546753" sldId="262"/>
            <ac:spMk id="37" creationId="{B0FA2667-7735-6E36-27DF-A1219764FD1D}"/>
          </ac:spMkLst>
        </pc:spChg>
        <pc:grpChg chg="add del mod">
          <ac:chgData name="Christopher Proudfoot" userId="66fafeb7-ee5a-4577-ba14-94f801d8a279" providerId="ADAL" clId="{59BD785A-C12B-42AA-9BAE-0B990BD6ABCA}" dt="2023-07-06T13:56:27.392" v="466" actId="478"/>
          <ac:grpSpMkLst>
            <pc:docMk/>
            <pc:sldMk cId="3820546753" sldId="262"/>
            <ac:grpSpMk id="4" creationId="{BD8618E9-17B0-4110-B3F3-F91ED62F2250}"/>
          </ac:grpSpMkLst>
        </pc:grpChg>
        <pc:grpChg chg="mod">
          <ac:chgData name="Christopher Proudfoot" userId="66fafeb7-ee5a-4577-ba14-94f801d8a279" providerId="ADAL" clId="{59BD785A-C12B-42AA-9BAE-0B990BD6ABCA}" dt="2023-07-06T13:55:42.913" v="463" actId="1076"/>
          <ac:grpSpMkLst>
            <pc:docMk/>
            <pc:sldMk cId="3820546753" sldId="262"/>
            <ac:grpSpMk id="6" creationId="{5BE529CC-96E2-37DD-093C-498A0FCBFB9C}"/>
          </ac:grpSpMkLst>
        </pc:grpChg>
        <pc:grpChg chg="add mod">
          <ac:chgData name="Christopher Proudfoot" userId="66fafeb7-ee5a-4577-ba14-94f801d8a279" providerId="ADAL" clId="{59BD785A-C12B-42AA-9BAE-0B990BD6ABCA}" dt="2023-07-06T13:57:53.256" v="477" actId="1076"/>
          <ac:grpSpMkLst>
            <pc:docMk/>
            <pc:sldMk cId="3820546753" sldId="262"/>
            <ac:grpSpMk id="12" creationId="{180BCBB8-726A-2B55-0196-ED435524FA72}"/>
          </ac:grpSpMkLst>
        </pc:grpChg>
        <pc:grpChg chg="mod">
          <ac:chgData name="Christopher Proudfoot" userId="66fafeb7-ee5a-4577-ba14-94f801d8a279" providerId="ADAL" clId="{59BD785A-C12B-42AA-9BAE-0B990BD6ABCA}" dt="2023-07-06T13:57:53.256" v="477" actId="1076"/>
          <ac:grpSpMkLst>
            <pc:docMk/>
            <pc:sldMk cId="3820546753" sldId="262"/>
            <ac:grpSpMk id="14" creationId="{DFEA6D9B-7A6E-48FB-EFEE-3E0CA1208A84}"/>
          </ac:grpSpMkLst>
        </pc:grpChg>
        <pc:grpChg chg="add mod">
          <ac:chgData name="Christopher Proudfoot" userId="66fafeb7-ee5a-4577-ba14-94f801d8a279" providerId="ADAL" clId="{59BD785A-C12B-42AA-9BAE-0B990BD6ABCA}" dt="2023-07-06T13:57:53.256" v="477" actId="1076"/>
          <ac:grpSpMkLst>
            <pc:docMk/>
            <pc:sldMk cId="3820546753" sldId="262"/>
            <ac:grpSpMk id="19" creationId="{1CFFA71A-DA19-3BE0-C57A-FB8B0F420A81}"/>
          </ac:grpSpMkLst>
        </pc:grpChg>
        <pc:grpChg chg="mod">
          <ac:chgData name="Christopher Proudfoot" userId="66fafeb7-ee5a-4577-ba14-94f801d8a279" providerId="ADAL" clId="{59BD785A-C12B-42AA-9BAE-0B990BD6ABCA}" dt="2023-07-06T13:57:53.256" v="477" actId="1076"/>
          <ac:grpSpMkLst>
            <pc:docMk/>
            <pc:sldMk cId="3820546753" sldId="262"/>
            <ac:grpSpMk id="21" creationId="{AB831649-9DBF-59B1-DCE0-1F81D876921C}"/>
          </ac:grpSpMkLst>
        </pc:grpChg>
        <pc:grpChg chg="add mod">
          <ac:chgData name="Christopher Proudfoot" userId="66fafeb7-ee5a-4577-ba14-94f801d8a279" providerId="ADAL" clId="{59BD785A-C12B-42AA-9BAE-0B990BD6ABCA}" dt="2023-07-06T13:57:53.256" v="477" actId="1076"/>
          <ac:grpSpMkLst>
            <pc:docMk/>
            <pc:sldMk cId="3820546753" sldId="262"/>
            <ac:grpSpMk id="26" creationId="{E28F029D-732E-5DBB-4B90-686BDF029062}"/>
          </ac:grpSpMkLst>
        </pc:grpChg>
        <pc:grpChg chg="add mod">
          <ac:chgData name="Christopher Proudfoot" userId="66fafeb7-ee5a-4577-ba14-94f801d8a279" providerId="ADAL" clId="{59BD785A-C12B-42AA-9BAE-0B990BD6ABCA}" dt="2023-07-06T13:57:53.256" v="477" actId="1076"/>
          <ac:grpSpMkLst>
            <pc:docMk/>
            <pc:sldMk cId="3820546753" sldId="262"/>
            <ac:grpSpMk id="32" creationId="{023F5DBB-43A5-0DBB-87A1-67D92FCC4C00}"/>
          </ac:grpSpMkLst>
        </pc:grpChg>
        <pc:grpChg chg="add mod">
          <ac:chgData name="Christopher Proudfoot" userId="66fafeb7-ee5a-4577-ba14-94f801d8a279" providerId="ADAL" clId="{59BD785A-C12B-42AA-9BAE-0B990BD6ABCA}" dt="2023-07-06T13:57:53.256" v="477" actId="1076"/>
          <ac:grpSpMkLst>
            <pc:docMk/>
            <pc:sldMk cId="3820546753" sldId="262"/>
            <ac:grpSpMk id="38" creationId="{BE7C9BA5-5E59-8D02-0E30-5B88EDA85DBF}"/>
          </ac:grpSpMkLst>
        </pc:grpChg>
      </pc:sldChg>
      <pc:sldChg chg="addSp delSp modSp new mod modClrScheme chgLayout">
        <pc:chgData name="Christopher Proudfoot" userId="66fafeb7-ee5a-4577-ba14-94f801d8a279" providerId="ADAL" clId="{59BD785A-C12B-42AA-9BAE-0B990BD6ABCA}" dt="2023-07-06T14:16:32.678" v="881" actId="20577"/>
        <pc:sldMkLst>
          <pc:docMk/>
          <pc:sldMk cId="3079780542" sldId="263"/>
        </pc:sldMkLst>
        <pc:spChg chg="del mod ord">
          <ac:chgData name="Christopher Proudfoot" userId="66fafeb7-ee5a-4577-ba14-94f801d8a279" providerId="ADAL" clId="{59BD785A-C12B-42AA-9BAE-0B990BD6ABCA}" dt="2023-07-06T14:15:09.222" v="833" actId="700"/>
          <ac:spMkLst>
            <pc:docMk/>
            <pc:sldMk cId="3079780542" sldId="263"/>
            <ac:spMk id="2" creationId="{8C8DB92A-167F-348C-9849-39BE9D655CC4}"/>
          </ac:spMkLst>
        </pc:spChg>
        <pc:spChg chg="del">
          <ac:chgData name="Christopher Proudfoot" userId="66fafeb7-ee5a-4577-ba14-94f801d8a279" providerId="ADAL" clId="{59BD785A-C12B-42AA-9BAE-0B990BD6ABCA}" dt="2023-07-06T14:15:09.222" v="833" actId="700"/>
          <ac:spMkLst>
            <pc:docMk/>
            <pc:sldMk cId="3079780542" sldId="263"/>
            <ac:spMk id="3" creationId="{C81F760A-5597-DAF3-5273-EDA90AC4C477}"/>
          </ac:spMkLst>
        </pc:spChg>
        <pc:spChg chg="add mod ord">
          <ac:chgData name="Christopher Proudfoot" userId="66fafeb7-ee5a-4577-ba14-94f801d8a279" providerId="ADAL" clId="{59BD785A-C12B-42AA-9BAE-0B990BD6ABCA}" dt="2023-07-06T14:16:32.678" v="881" actId="20577"/>
          <ac:spMkLst>
            <pc:docMk/>
            <pc:sldMk cId="3079780542" sldId="263"/>
            <ac:spMk id="4" creationId="{BE3BB3A5-D13F-59DF-7700-42443BC67C7F}"/>
          </ac:spMkLst>
        </pc:spChg>
        <pc:spChg chg="add mod ord">
          <ac:chgData name="Christopher Proudfoot" userId="66fafeb7-ee5a-4577-ba14-94f801d8a279" providerId="ADAL" clId="{59BD785A-C12B-42AA-9BAE-0B990BD6ABCA}" dt="2023-07-06T14:15:20.074" v="839" actId="20577"/>
          <ac:spMkLst>
            <pc:docMk/>
            <pc:sldMk cId="3079780542" sldId="263"/>
            <ac:spMk id="5" creationId="{E1D92DFB-5007-D715-8728-90ED301B9CAF}"/>
          </ac:spMkLst>
        </pc:spChg>
      </pc:sldChg>
      <pc:sldChg chg="addSp delSp modSp new mod modClrScheme chgLayout modNotesTx">
        <pc:chgData name="Christopher Proudfoot" userId="66fafeb7-ee5a-4577-ba14-94f801d8a279" providerId="ADAL" clId="{59BD785A-C12B-42AA-9BAE-0B990BD6ABCA}" dt="2023-07-09T17:54:59.932" v="1511" actId="20577"/>
        <pc:sldMkLst>
          <pc:docMk/>
          <pc:sldMk cId="1333809757" sldId="264"/>
        </pc:sldMkLst>
        <pc:spChg chg="del">
          <ac:chgData name="Christopher Proudfoot" userId="66fafeb7-ee5a-4577-ba14-94f801d8a279" providerId="ADAL" clId="{59BD785A-C12B-42AA-9BAE-0B990BD6ABCA}" dt="2023-07-09T13:57:12.205" v="893" actId="700"/>
          <ac:spMkLst>
            <pc:docMk/>
            <pc:sldMk cId="1333809757" sldId="264"/>
            <ac:spMk id="2" creationId="{6F71C9C4-7818-5717-A394-96F3BC5798C1}"/>
          </ac:spMkLst>
        </pc:spChg>
        <pc:spChg chg="del mod ord">
          <ac:chgData name="Christopher Proudfoot" userId="66fafeb7-ee5a-4577-ba14-94f801d8a279" providerId="ADAL" clId="{59BD785A-C12B-42AA-9BAE-0B990BD6ABCA}" dt="2023-07-09T13:57:12.205" v="893" actId="700"/>
          <ac:spMkLst>
            <pc:docMk/>
            <pc:sldMk cId="1333809757" sldId="264"/>
            <ac:spMk id="3" creationId="{E8209FE0-597E-503D-34C7-A6B351C65DFD}"/>
          </ac:spMkLst>
        </pc:spChg>
        <pc:spChg chg="add del mod ord">
          <ac:chgData name="Christopher Proudfoot" userId="66fafeb7-ee5a-4577-ba14-94f801d8a279" providerId="ADAL" clId="{59BD785A-C12B-42AA-9BAE-0B990BD6ABCA}" dt="2023-07-09T15:27:15.752" v="946" actId="478"/>
          <ac:spMkLst>
            <pc:docMk/>
            <pc:sldMk cId="1333809757" sldId="264"/>
            <ac:spMk id="4" creationId="{7BAB51F4-0550-4A1C-A47E-BE052977F038}"/>
          </ac:spMkLst>
        </pc:spChg>
        <pc:spChg chg="add mod ord">
          <ac:chgData name="Christopher Proudfoot" userId="66fafeb7-ee5a-4577-ba14-94f801d8a279" providerId="ADAL" clId="{59BD785A-C12B-42AA-9BAE-0B990BD6ABCA}" dt="2023-07-09T13:57:26.598" v="911" actId="20577"/>
          <ac:spMkLst>
            <pc:docMk/>
            <pc:sldMk cId="1333809757" sldId="264"/>
            <ac:spMk id="5" creationId="{68B7412E-6EC6-341A-83D0-8F831D4E0AD4}"/>
          </ac:spMkLst>
        </pc:spChg>
        <pc:spChg chg="add mod">
          <ac:chgData name="Christopher Proudfoot" userId="66fafeb7-ee5a-4577-ba14-94f801d8a279" providerId="ADAL" clId="{59BD785A-C12B-42AA-9BAE-0B990BD6ABCA}" dt="2023-07-09T15:29:05.861" v="985" actId="255"/>
          <ac:spMkLst>
            <pc:docMk/>
            <pc:sldMk cId="1333809757" sldId="264"/>
            <ac:spMk id="6" creationId="{871D635D-A6DF-E84E-919E-BB4E82B452A3}"/>
          </ac:spMkLst>
        </pc:spChg>
        <pc:picChg chg="add del mod">
          <ac:chgData name="Christopher Proudfoot" userId="66fafeb7-ee5a-4577-ba14-94f801d8a279" providerId="ADAL" clId="{59BD785A-C12B-42AA-9BAE-0B990BD6ABCA}" dt="2023-07-09T15:27:15.752" v="946" actId="478"/>
          <ac:picMkLst>
            <pc:docMk/>
            <pc:sldMk cId="1333809757" sldId="264"/>
            <ac:picMk id="1026" creationId="{5787E821-BA07-2904-5278-174B185B1722}"/>
          </ac:picMkLst>
        </pc:picChg>
        <pc:picChg chg="add mod">
          <ac:chgData name="Christopher Proudfoot" userId="66fafeb7-ee5a-4577-ba14-94f801d8a279" providerId="ADAL" clId="{59BD785A-C12B-42AA-9BAE-0B990BD6ABCA}" dt="2023-07-09T15:27:41.772" v="953" actId="1076"/>
          <ac:picMkLst>
            <pc:docMk/>
            <pc:sldMk cId="1333809757" sldId="264"/>
            <ac:picMk id="1028" creationId="{B0ACEA2D-E94C-794D-F04D-10C98EBD2D41}"/>
          </ac:picMkLst>
        </pc:picChg>
      </pc:sldChg>
      <pc:sldChg chg="addSp delSp modSp new mod modAnim">
        <pc:chgData name="Christopher Proudfoot" userId="66fafeb7-ee5a-4577-ba14-94f801d8a279" providerId="ADAL" clId="{59BD785A-C12B-42AA-9BAE-0B990BD6ABCA}" dt="2023-07-09T15:33:50.632" v="1012" actId="20577"/>
        <pc:sldMkLst>
          <pc:docMk/>
          <pc:sldMk cId="983197522" sldId="265"/>
        </pc:sldMkLst>
        <pc:spChg chg="del mod">
          <ac:chgData name="Christopher Proudfoot" userId="66fafeb7-ee5a-4577-ba14-94f801d8a279" providerId="ADAL" clId="{59BD785A-C12B-42AA-9BAE-0B990BD6ABCA}" dt="2023-07-06T14:43:50.512" v="885" actId="478"/>
          <ac:spMkLst>
            <pc:docMk/>
            <pc:sldMk cId="983197522" sldId="265"/>
            <ac:spMk id="2" creationId="{EF2F2157-85B1-63A6-D7A8-11A1C7152293}"/>
          </ac:spMkLst>
        </pc:spChg>
        <pc:spChg chg="mod">
          <ac:chgData name="Christopher Proudfoot" userId="66fafeb7-ee5a-4577-ba14-94f801d8a279" providerId="ADAL" clId="{59BD785A-C12B-42AA-9BAE-0B990BD6ABCA}" dt="2023-07-09T15:33:50.632" v="1012" actId="20577"/>
          <ac:spMkLst>
            <pc:docMk/>
            <pc:sldMk cId="983197522" sldId="265"/>
            <ac:spMk id="3" creationId="{C95E0397-AE12-FC64-E355-7C1A7C291F79}"/>
          </ac:spMkLst>
        </pc:spChg>
        <pc:spChg chg="add del mod">
          <ac:chgData name="Christopher Proudfoot" userId="66fafeb7-ee5a-4577-ba14-94f801d8a279" providerId="ADAL" clId="{59BD785A-C12B-42AA-9BAE-0B990BD6ABCA}" dt="2023-07-06T14:45:29.481" v="891" actId="478"/>
          <ac:spMkLst>
            <pc:docMk/>
            <pc:sldMk cId="983197522" sldId="265"/>
            <ac:spMk id="4" creationId="{F99947C7-D2CA-8E07-2183-5843CD046E4E}"/>
          </ac:spMkLst>
        </pc:spChg>
        <pc:spChg chg="add mod">
          <ac:chgData name="Christopher Proudfoot" userId="66fafeb7-ee5a-4577-ba14-94f801d8a279" providerId="ADAL" clId="{59BD785A-C12B-42AA-9BAE-0B990BD6ABCA}" dt="2023-07-06T14:43:53.084" v="886"/>
          <ac:spMkLst>
            <pc:docMk/>
            <pc:sldMk cId="983197522" sldId="265"/>
            <ac:spMk id="5" creationId="{352282F8-B279-0DAF-B15E-6F7D29395A18}"/>
          </ac:spMkLst>
        </pc:spChg>
        <pc:spChg chg="mod">
          <ac:chgData name="Christopher Proudfoot" userId="66fafeb7-ee5a-4577-ba14-94f801d8a279" providerId="ADAL" clId="{59BD785A-C12B-42AA-9BAE-0B990BD6ABCA}" dt="2023-07-06T14:43:53.084" v="886"/>
          <ac:spMkLst>
            <pc:docMk/>
            <pc:sldMk cId="983197522" sldId="265"/>
            <ac:spMk id="7" creationId="{6507A809-59CD-E9F1-630B-B2600A3020B8}"/>
          </ac:spMkLst>
        </pc:spChg>
        <pc:spChg chg="mod">
          <ac:chgData name="Christopher Proudfoot" userId="66fafeb7-ee5a-4577-ba14-94f801d8a279" providerId="ADAL" clId="{59BD785A-C12B-42AA-9BAE-0B990BD6ABCA}" dt="2023-07-06T14:43:53.084" v="886"/>
          <ac:spMkLst>
            <pc:docMk/>
            <pc:sldMk cId="983197522" sldId="265"/>
            <ac:spMk id="10" creationId="{1D3E8A76-99ED-EA16-F59F-BDABBD7D11DC}"/>
          </ac:spMkLst>
        </pc:spChg>
        <pc:spChg chg="mod">
          <ac:chgData name="Christopher Proudfoot" userId="66fafeb7-ee5a-4577-ba14-94f801d8a279" providerId="ADAL" clId="{59BD785A-C12B-42AA-9BAE-0B990BD6ABCA}" dt="2023-07-06T14:43:53.084" v="886"/>
          <ac:spMkLst>
            <pc:docMk/>
            <pc:sldMk cId="983197522" sldId="265"/>
            <ac:spMk id="13" creationId="{5E031C94-9FD2-29B9-24DB-BF2E8415D24E}"/>
          </ac:spMkLst>
        </pc:spChg>
        <pc:spChg chg="mod">
          <ac:chgData name="Christopher Proudfoot" userId="66fafeb7-ee5a-4577-ba14-94f801d8a279" providerId="ADAL" clId="{59BD785A-C12B-42AA-9BAE-0B990BD6ABCA}" dt="2023-07-06T14:43:53.084" v="886"/>
          <ac:spMkLst>
            <pc:docMk/>
            <pc:sldMk cId="983197522" sldId="265"/>
            <ac:spMk id="17" creationId="{F5F10191-226E-045C-380A-E6AE1B5A4772}"/>
          </ac:spMkLst>
        </pc:spChg>
        <pc:spChg chg="mod">
          <ac:chgData name="Christopher Proudfoot" userId="66fafeb7-ee5a-4577-ba14-94f801d8a279" providerId="ADAL" clId="{59BD785A-C12B-42AA-9BAE-0B990BD6ABCA}" dt="2023-07-06T14:43:53.084" v="886"/>
          <ac:spMkLst>
            <pc:docMk/>
            <pc:sldMk cId="983197522" sldId="265"/>
            <ac:spMk id="18" creationId="{27FEC517-288B-EB10-3C45-A7487D9BC413}"/>
          </ac:spMkLst>
        </pc:spChg>
        <pc:spChg chg="add mod">
          <ac:chgData name="Christopher Proudfoot" userId="66fafeb7-ee5a-4577-ba14-94f801d8a279" providerId="ADAL" clId="{59BD785A-C12B-42AA-9BAE-0B990BD6ABCA}" dt="2023-07-06T14:43:53.084" v="886"/>
          <ac:spMkLst>
            <pc:docMk/>
            <pc:sldMk cId="983197522" sldId="265"/>
            <ac:spMk id="29" creationId="{E7ABEBF5-AFAE-0348-50DE-10B260B5F2C3}"/>
          </ac:spMkLst>
        </pc:spChg>
        <pc:grpChg chg="add mod">
          <ac:chgData name="Christopher Proudfoot" userId="66fafeb7-ee5a-4577-ba14-94f801d8a279" providerId="ADAL" clId="{59BD785A-C12B-42AA-9BAE-0B990BD6ABCA}" dt="2023-07-06T14:43:53.084" v="886"/>
          <ac:grpSpMkLst>
            <pc:docMk/>
            <pc:sldMk cId="983197522" sldId="265"/>
            <ac:grpSpMk id="6" creationId="{6F6ADD45-C916-99C9-F9B3-DD593EB54CF9}"/>
          </ac:grpSpMkLst>
        </pc:grpChg>
        <pc:grpChg chg="add mod">
          <ac:chgData name="Christopher Proudfoot" userId="66fafeb7-ee5a-4577-ba14-94f801d8a279" providerId="ADAL" clId="{59BD785A-C12B-42AA-9BAE-0B990BD6ABCA}" dt="2023-07-06T14:43:53.084" v="886"/>
          <ac:grpSpMkLst>
            <pc:docMk/>
            <pc:sldMk cId="983197522" sldId="265"/>
            <ac:grpSpMk id="9" creationId="{89A2AFBD-1081-9C39-C62D-87DB2FE417ED}"/>
          </ac:grpSpMkLst>
        </pc:grpChg>
        <pc:grpChg chg="add mod">
          <ac:chgData name="Christopher Proudfoot" userId="66fafeb7-ee5a-4577-ba14-94f801d8a279" providerId="ADAL" clId="{59BD785A-C12B-42AA-9BAE-0B990BD6ABCA}" dt="2023-07-06T14:43:53.084" v="886"/>
          <ac:grpSpMkLst>
            <pc:docMk/>
            <pc:sldMk cId="983197522" sldId="265"/>
            <ac:grpSpMk id="12" creationId="{C9A9B5B5-F3B2-9E89-CADF-E5FB030FE1D7}"/>
          </ac:grpSpMkLst>
        </pc:grpChg>
        <pc:grpChg chg="add mod">
          <ac:chgData name="Christopher Proudfoot" userId="66fafeb7-ee5a-4577-ba14-94f801d8a279" providerId="ADAL" clId="{59BD785A-C12B-42AA-9BAE-0B990BD6ABCA}" dt="2023-07-06T14:43:53.084" v="886"/>
          <ac:grpSpMkLst>
            <pc:docMk/>
            <pc:sldMk cId="983197522" sldId="265"/>
            <ac:grpSpMk id="15" creationId="{6D815C43-7B34-0D27-3B1A-6C3D33A528E6}"/>
          </ac:grpSpMkLst>
        </pc:grpChg>
        <pc:grpChg chg="add mod">
          <ac:chgData name="Christopher Proudfoot" userId="66fafeb7-ee5a-4577-ba14-94f801d8a279" providerId="ADAL" clId="{59BD785A-C12B-42AA-9BAE-0B990BD6ABCA}" dt="2023-07-06T14:43:53.084" v="886"/>
          <ac:grpSpMkLst>
            <pc:docMk/>
            <pc:sldMk cId="983197522" sldId="265"/>
            <ac:grpSpMk id="32" creationId="{4968AED2-D56F-E30C-4870-077D806A2705}"/>
          </ac:grpSpMkLst>
        </pc:grpChg>
        <pc:picChg chg="add mod">
          <ac:chgData name="Christopher Proudfoot" userId="66fafeb7-ee5a-4577-ba14-94f801d8a279" providerId="ADAL" clId="{59BD785A-C12B-42AA-9BAE-0B990BD6ABCA}" dt="2023-07-06T14:43:53.084" v="886"/>
          <ac:picMkLst>
            <pc:docMk/>
            <pc:sldMk cId="983197522" sldId="265"/>
            <ac:picMk id="23" creationId="{D305385B-E4D8-D213-2682-1E821E5B1215}"/>
          </ac:picMkLst>
        </pc:picChg>
        <pc:picChg chg="add mod">
          <ac:chgData name="Christopher Proudfoot" userId="66fafeb7-ee5a-4577-ba14-94f801d8a279" providerId="ADAL" clId="{59BD785A-C12B-42AA-9BAE-0B990BD6ABCA}" dt="2023-07-06T14:43:53.084" v="886"/>
          <ac:picMkLst>
            <pc:docMk/>
            <pc:sldMk cId="983197522" sldId="265"/>
            <ac:picMk id="24" creationId="{9A16D11D-96D0-C79C-6B36-24346487C4B1}"/>
          </ac:picMkLst>
        </pc:picChg>
        <pc:picChg chg="add mod">
          <ac:chgData name="Christopher Proudfoot" userId="66fafeb7-ee5a-4577-ba14-94f801d8a279" providerId="ADAL" clId="{59BD785A-C12B-42AA-9BAE-0B990BD6ABCA}" dt="2023-07-06T14:43:53.084" v="886"/>
          <ac:picMkLst>
            <pc:docMk/>
            <pc:sldMk cId="983197522" sldId="265"/>
            <ac:picMk id="25" creationId="{445892E8-F1C9-CBB4-BFD2-0BDECF32ACA2}"/>
          </ac:picMkLst>
        </pc:picChg>
        <pc:picChg chg="add mod">
          <ac:chgData name="Christopher Proudfoot" userId="66fafeb7-ee5a-4577-ba14-94f801d8a279" providerId="ADAL" clId="{59BD785A-C12B-42AA-9BAE-0B990BD6ABCA}" dt="2023-07-06T14:43:53.084" v="886"/>
          <ac:picMkLst>
            <pc:docMk/>
            <pc:sldMk cId="983197522" sldId="265"/>
            <ac:picMk id="26" creationId="{865BCE5C-7144-68BE-9B77-1193058AED2F}"/>
          </ac:picMkLst>
        </pc:picChg>
        <pc:picChg chg="add mod">
          <ac:chgData name="Christopher Proudfoot" userId="66fafeb7-ee5a-4577-ba14-94f801d8a279" providerId="ADAL" clId="{59BD785A-C12B-42AA-9BAE-0B990BD6ABCA}" dt="2023-07-06T14:43:53.084" v="886"/>
          <ac:picMkLst>
            <pc:docMk/>
            <pc:sldMk cId="983197522" sldId="265"/>
            <ac:picMk id="27" creationId="{AB36D0FB-3EC2-715A-739E-6EEFC7EAE2AA}"/>
          </ac:picMkLst>
        </pc:picChg>
        <pc:picChg chg="add mod">
          <ac:chgData name="Christopher Proudfoot" userId="66fafeb7-ee5a-4577-ba14-94f801d8a279" providerId="ADAL" clId="{59BD785A-C12B-42AA-9BAE-0B990BD6ABCA}" dt="2023-07-06T14:43:53.084" v="886"/>
          <ac:picMkLst>
            <pc:docMk/>
            <pc:sldMk cId="983197522" sldId="265"/>
            <ac:picMk id="28" creationId="{13DB234B-FED8-41AF-3019-63A95741C51E}"/>
          </ac:picMkLst>
        </pc:picChg>
        <pc:picChg chg="add mod">
          <ac:chgData name="Christopher Proudfoot" userId="66fafeb7-ee5a-4577-ba14-94f801d8a279" providerId="ADAL" clId="{59BD785A-C12B-42AA-9BAE-0B990BD6ABCA}" dt="2023-07-06T14:43:53.084" v="886"/>
          <ac:picMkLst>
            <pc:docMk/>
            <pc:sldMk cId="983197522" sldId="265"/>
            <ac:picMk id="30" creationId="{0B237B49-26F2-D130-0D12-EDFEEA15BEC0}"/>
          </ac:picMkLst>
        </pc:picChg>
        <pc:picChg chg="add mod">
          <ac:chgData name="Christopher Proudfoot" userId="66fafeb7-ee5a-4577-ba14-94f801d8a279" providerId="ADAL" clId="{59BD785A-C12B-42AA-9BAE-0B990BD6ABCA}" dt="2023-07-06T14:43:53.084" v="886"/>
          <ac:picMkLst>
            <pc:docMk/>
            <pc:sldMk cId="983197522" sldId="265"/>
            <ac:picMk id="31" creationId="{79A54173-B562-F654-CBD9-59017C82ED11}"/>
          </ac:picMkLst>
        </pc:picChg>
        <pc:picChg chg="add mod">
          <ac:chgData name="Christopher Proudfoot" userId="66fafeb7-ee5a-4577-ba14-94f801d8a279" providerId="ADAL" clId="{59BD785A-C12B-42AA-9BAE-0B990BD6ABCA}" dt="2023-07-06T14:43:53.084" v="886"/>
          <ac:picMkLst>
            <pc:docMk/>
            <pc:sldMk cId="983197522" sldId="265"/>
            <ac:picMk id="35" creationId="{77828B98-518F-5DF8-2197-F6B587328BA9}"/>
          </ac:picMkLst>
        </pc:picChg>
        <pc:cxnChg chg="mod">
          <ac:chgData name="Christopher Proudfoot" userId="66fafeb7-ee5a-4577-ba14-94f801d8a279" providerId="ADAL" clId="{59BD785A-C12B-42AA-9BAE-0B990BD6ABCA}" dt="2023-07-06T14:43:53.084" v="886"/>
          <ac:cxnSpMkLst>
            <pc:docMk/>
            <pc:sldMk cId="983197522" sldId="265"/>
            <ac:cxnSpMk id="8" creationId="{5B488761-AB49-400F-57A4-BD3EC225C1B1}"/>
          </ac:cxnSpMkLst>
        </pc:cxnChg>
        <pc:cxnChg chg="mod">
          <ac:chgData name="Christopher Proudfoot" userId="66fafeb7-ee5a-4577-ba14-94f801d8a279" providerId="ADAL" clId="{59BD785A-C12B-42AA-9BAE-0B990BD6ABCA}" dt="2023-07-06T14:43:53.084" v="886"/>
          <ac:cxnSpMkLst>
            <pc:docMk/>
            <pc:sldMk cId="983197522" sldId="265"/>
            <ac:cxnSpMk id="11" creationId="{63D2F108-DEA4-1CA6-F595-90D28B2F2D9B}"/>
          </ac:cxnSpMkLst>
        </pc:cxnChg>
        <pc:cxnChg chg="mod">
          <ac:chgData name="Christopher Proudfoot" userId="66fafeb7-ee5a-4577-ba14-94f801d8a279" providerId="ADAL" clId="{59BD785A-C12B-42AA-9BAE-0B990BD6ABCA}" dt="2023-07-06T14:43:53.084" v="886"/>
          <ac:cxnSpMkLst>
            <pc:docMk/>
            <pc:sldMk cId="983197522" sldId="265"/>
            <ac:cxnSpMk id="14" creationId="{C85F12A8-FAE1-A0E5-C40B-9D9A2693F70C}"/>
          </ac:cxnSpMkLst>
        </pc:cxnChg>
        <pc:cxnChg chg="mod">
          <ac:chgData name="Christopher Proudfoot" userId="66fafeb7-ee5a-4577-ba14-94f801d8a279" providerId="ADAL" clId="{59BD785A-C12B-42AA-9BAE-0B990BD6ABCA}" dt="2023-07-06T14:43:53.084" v="886"/>
          <ac:cxnSpMkLst>
            <pc:docMk/>
            <pc:sldMk cId="983197522" sldId="265"/>
            <ac:cxnSpMk id="16" creationId="{480F0E60-155C-77EA-14DB-26A08AB18C4E}"/>
          </ac:cxnSpMkLst>
        </pc:cxnChg>
        <pc:cxnChg chg="mod">
          <ac:chgData name="Christopher Proudfoot" userId="66fafeb7-ee5a-4577-ba14-94f801d8a279" providerId="ADAL" clId="{59BD785A-C12B-42AA-9BAE-0B990BD6ABCA}" dt="2023-07-06T14:43:53.084" v="886"/>
          <ac:cxnSpMkLst>
            <pc:docMk/>
            <pc:sldMk cId="983197522" sldId="265"/>
            <ac:cxnSpMk id="19" creationId="{CC3AFAD8-2437-A259-64EE-0E9A88A230B4}"/>
          </ac:cxnSpMkLst>
        </pc:cxnChg>
        <pc:cxnChg chg="mod">
          <ac:chgData name="Christopher Proudfoot" userId="66fafeb7-ee5a-4577-ba14-94f801d8a279" providerId="ADAL" clId="{59BD785A-C12B-42AA-9BAE-0B990BD6ABCA}" dt="2023-07-06T14:43:53.084" v="886"/>
          <ac:cxnSpMkLst>
            <pc:docMk/>
            <pc:sldMk cId="983197522" sldId="265"/>
            <ac:cxnSpMk id="20" creationId="{63C14E94-DB7E-A3AD-D28F-67C4153D97AD}"/>
          </ac:cxnSpMkLst>
        </pc:cxnChg>
        <pc:cxnChg chg="mod">
          <ac:chgData name="Christopher Proudfoot" userId="66fafeb7-ee5a-4577-ba14-94f801d8a279" providerId="ADAL" clId="{59BD785A-C12B-42AA-9BAE-0B990BD6ABCA}" dt="2023-07-06T14:43:53.084" v="886"/>
          <ac:cxnSpMkLst>
            <pc:docMk/>
            <pc:sldMk cId="983197522" sldId="265"/>
            <ac:cxnSpMk id="21" creationId="{8C20FC0C-8291-FA5B-6FDE-D2CBEAE76DAA}"/>
          </ac:cxnSpMkLst>
        </pc:cxnChg>
        <pc:cxnChg chg="mod">
          <ac:chgData name="Christopher Proudfoot" userId="66fafeb7-ee5a-4577-ba14-94f801d8a279" providerId="ADAL" clId="{59BD785A-C12B-42AA-9BAE-0B990BD6ABCA}" dt="2023-07-06T14:43:53.084" v="886"/>
          <ac:cxnSpMkLst>
            <pc:docMk/>
            <pc:sldMk cId="983197522" sldId="265"/>
            <ac:cxnSpMk id="22" creationId="{2E901504-E2BC-7F55-65D6-6D68FA09CBCD}"/>
          </ac:cxnSpMkLst>
        </pc:cxnChg>
        <pc:cxnChg chg="mod">
          <ac:chgData name="Christopher Proudfoot" userId="66fafeb7-ee5a-4577-ba14-94f801d8a279" providerId="ADAL" clId="{59BD785A-C12B-42AA-9BAE-0B990BD6ABCA}" dt="2023-07-06T14:43:53.084" v="886"/>
          <ac:cxnSpMkLst>
            <pc:docMk/>
            <pc:sldMk cId="983197522" sldId="265"/>
            <ac:cxnSpMk id="33" creationId="{F1B534B3-66FB-E5D1-AB6E-A36F17D859EC}"/>
          </ac:cxnSpMkLst>
        </pc:cxnChg>
        <pc:cxnChg chg="mod">
          <ac:chgData name="Christopher Proudfoot" userId="66fafeb7-ee5a-4577-ba14-94f801d8a279" providerId="ADAL" clId="{59BD785A-C12B-42AA-9BAE-0B990BD6ABCA}" dt="2023-07-06T14:43:53.084" v="886"/>
          <ac:cxnSpMkLst>
            <pc:docMk/>
            <pc:sldMk cId="983197522" sldId="265"/>
            <ac:cxnSpMk id="34" creationId="{6D55AFB4-75F2-3678-AFE6-ED80697BA296}"/>
          </ac:cxnSpMkLst>
        </pc:cxnChg>
      </pc:sldChg>
      <pc:sldChg chg="modSp new mod">
        <pc:chgData name="Christopher Proudfoot" userId="66fafeb7-ee5a-4577-ba14-94f801d8a279" providerId="ADAL" clId="{59BD785A-C12B-42AA-9BAE-0B990BD6ABCA}" dt="2023-07-09T17:42:31.595" v="1077" actId="20577"/>
        <pc:sldMkLst>
          <pc:docMk/>
          <pc:sldMk cId="3535937802" sldId="266"/>
        </pc:sldMkLst>
        <pc:spChg chg="mod">
          <ac:chgData name="Christopher Proudfoot" userId="66fafeb7-ee5a-4577-ba14-94f801d8a279" providerId="ADAL" clId="{59BD785A-C12B-42AA-9BAE-0B990BD6ABCA}" dt="2023-07-09T17:42:25.865" v="1071" actId="20577"/>
          <ac:spMkLst>
            <pc:docMk/>
            <pc:sldMk cId="3535937802" sldId="266"/>
            <ac:spMk id="2" creationId="{141F730B-C8BB-C95D-CDDA-622232928D91}"/>
          </ac:spMkLst>
        </pc:spChg>
        <pc:spChg chg="mod">
          <ac:chgData name="Christopher Proudfoot" userId="66fafeb7-ee5a-4577-ba14-94f801d8a279" providerId="ADAL" clId="{59BD785A-C12B-42AA-9BAE-0B990BD6ABCA}" dt="2023-07-09T17:42:31.595" v="1077" actId="20577"/>
          <ac:spMkLst>
            <pc:docMk/>
            <pc:sldMk cId="3535937802" sldId="266"/>
            <ac:spMk id="3" creationId="{6024F03E-050E-32CC-FB6F-154DC8D2A322}"/>
          </ac:spMkLst>
        </pc:spChg>
      </pc:sldChg>
      <pc:sldChg chg="addSp delSp modSp new mod ord addAnim delAnim modAnim modNotesTx">
        <pc:chgData name="Christopher Proudfoot" userId="66fafeb7-ee5a-4577-ba14-94f801d8a279" providerId="ADAL" clId="{59BD785A-C12B-42AA-9BAE-0B990BD6ABCA}" dt="2023-07-09T17:53:21.074" v="1335" actId="20577"/>
        <pc:sldMkLst>
          <pc:docMk/>
          <pc:sldMk cId="2069712903" sldId="267"/>
        </pc:sldMkLst>
        <pc:spChg chg="del">
          <ac:chgData name="Christopher Proudfoot" userId="66fafeb7-ee5a-4577-ba14-94f801d8a279" providerId="ADAL" clId="{59BD785A-C12B-42AA-9BAE-0B990BD6ABCA}" dt="2023-07-09T15:25:13.090" v="937" actId="478"/>
          <ac:spMkLst>
            <pc:docMk/>
            <pc:sldMk cId="2069712903" sldId="267"/>
            <ac:spMk id="2" creationId="{D52E30E2-DD06-AB5A-7122-96E27CACE054}"/>
          </ac:spMkLst>
        </pc:spChg>
        <pc:spChg chg="mod">
          <ac:chgData name="Christopher Proudfoot" userId="66fafeb7-ee5a-4577-ba14-94f801d8a279" providerId="ADAL" clId="{59BD785A-C12B-42AA-9BAE-0B990BD6ABCA}" dt="2023-07-09T15:36:06.203" v="1038" actId="20577"/>
          <ac:spMkLst>
            <pc:docMk/>
            <pc:sldMk cId="2069712903" sldId="267"/>
            <ac:spMk id="3" creationId="{AA5C7880-4568-0620-2826-0580937353EC}"/>
          </ac:spMkLst>
        </pc:spChg>
        <pc:spChg chg="add del mod">
          <ac:chgData name="Christopher Proudfoot" userId="66fafeb7-ee5a-4577-ba14-94f801d8a279" providerId="ADAL" clId="{59BD785A-C12B-42AA-9BAE-0B990BD6ABCA}" dt="2023-07-09T15:30:59.939" v="995" actId="478"/>
          <ac:spMkLst>
            <pc:docMk/>
            <pc:sldMk cId="2069712903" sldId="267"/>
            <ac:spMk id="6" creationId="{A13EF376-F18E-54C1-6E63-70180ACCCD8E}"/>
          </ac:spMkLst>
        </pc:spChg>
        <pc:spChg chg="add del mod">
          <ac:chgData name="Christopher Proudfoot" userId="66fafeb7-ee5a-4577-ba14-94f801d8a279" providerId="ADAL" clId="{59BD785A-C12B-42AA-9BAE-0B990BD6ABCA}" dt="2023-07-09T15:36:23.989" v="1039" actId="1076"/>
          <ac:spMkLst>
            <pc:docMk/>
            <pc:sldMk cId="2069712903" sldId="267"/>
            <ac:spMk id="9" creationId="{F1627B66-4261-A621-B7FD-AF34409DF66C}"/>
          </ac:spMkLst>
        </pc:spChg>
        <pc:spChg chg="add del mod">
          <ac:chgData name="Christopher Proudfoot" userId="66fafeb7-ee5a-4577-ba14-94f801d8a279" providerId="ADAL" clId="{59BD785A-C12B-42AA-9BAE-0B990BD6ABCA}" dt="2023-07-09T15:31:17.751" v="996" actId="1076"/>
          <ac:spMkLst>
            <pc:docMk/>
            <pc:sldMk cId="2069712903" sldId="267"/>
            <ac:spMk id="10" creationId="{529FD6E1-9352-21BF-4973-8FF73C8C0DAD}"/>
          </ac:spMkLst>
        </pc:spChg>
        <pc:spChg chg="add del mod">
          <ac:chgData name="Christopher Proudfoot" userId="66fafeb7-ee5a-4577-ba14-94f801d8a279" providerId="ADAL" clId="{59BD785A-C12B-42AA-9BAE-0B990BD6ABCA}" dt="2023-07-09T15:36:23.989" v="1039" actId="1076"/>
          <ac:spMkLst>
            <pc:docMk/>
            <pc:sldMk cId="2069712903" sldId="267"/>
            <ac:spMk id="11" creationId="{900C5421-6EE0-829C-C823-02BBBAA2A62A}"/>
          </ac:spMkLst>
        </pc:spChg>
        <pc:spChg chg="add del mod">
          <ac:chgData name="Christopher Proudfoot" userId="66fafeb7-ee5a-4577-ba14-94f801d8a279" providerId="ADAL" clId="{59BD785A-C12B-42AA-9BAE-0B990BD6ABCA}" dt="2023-07-09T15:30:45.365" v="990" actId="478"/>
          <ac:spMkLst>
            <pc:docMk/>
            <pc:sldMk cId="2069712903" sldId="267"/>
            <ac:spMk id="12" creationId="{E6024AC0-8C1F-A4EE-6483-C722AA2AF47F}"/>
          </ac:spMkLst>
        </pc:spChg>
        <pc:spChg chg="add del mod">
          <ac:chgData name="Christopher Proudfoot" userId="66fafeb7-ee5a-4577-ba14-94f801d8a279" providerId="ADAL" clId="{59BD785A-C12B-42AA-9BAE-0B990BD6ABCA}" dt="2023-07-09T15:30:47.471" v="991" actId="478"/>
          <ac:spMkLst>
            <pc:docMk/>
            <pc:sldMk cId="2069712903" sldId="267"/>
            <ac:spMk id="19" creationId="{E0F4F1AD-5C0A-DC46-C5E7-782F4D461F7A}"/>
          </ac:spMkLst>
        </pc:spChg>
        <pc:graphicFrameChg chg="add del mod">
          <ac:chgData name="Christopher Proudfoot" userId="66fafeb7-ee5a-4577-ba14-94f801d8a279" providerId="ADAL" clId="{59BD785A-C12B-42AA-9BAE-0B990BD6ABCA}" dt="2023-07-09T15:36:23.989" v="1039" actId="1076"/>
          <ac:graphicFrameMkLst>
            <pc:docMk/>
            <pc:sldMk cId="2069712903" sldId="267"/>
            <ac:graphicFrameMk id="7" creationId="{16DD651E-51D4-1B50-6847-024040AD186A}"/>
          </ac:graphicFrameMkLst>
        </pc:graphicFrameChg>
        <pc:graphicFrameChg chg="add del mod">
          <ac:chgData name="Christopher Proudfoot" userId="66fafeb7-ee5a-4577-ba14-94f801d8a279" providerId="ADAL" clId="{59BD785A-C12B-42AA-9BAE-0B990BD6ABCA}" dt="2023-07-09T15:30:45.365" v="990" actId="478"/>
          <ac:graphicFrameMkLst>
            <pc:docMk/>
            <pc:sldMk cId="2069712903" sldId="267"/>
            <ac:graphicFrameMk id="8" creationId="{CBCA4BD8-8279-E527-A40F-63075A14E68A}"/>
          </ac:graphicFrameMkLst>
        </pc:graphicFrameChg>
        <pc:picChg chg="add del mod">
          <ac:chgData name="Christopher Proudfoot" userId="66fafeb7-ee5a-4577-ba14-94f801d8a279" providerId="ADAL" clId="{59BD785A-C12B-42AA-9BAE-0B990BD6ABCA}" dt="2023-07-09T15:30:30.982" v="986" actId="478"/>
          <ac:picMkLst>
            <pc:docMk/>
            <pc:sldMk cId="2069712903" sldId="267"/>
            <ac:picMk id="5" creationId="{A9D1FBAC-84C0-E7C5-F4C3-9BD9779DE1BB}"/>
          </ac:picMkLst>
        </pc:picChg>
        <pc:cxnChg chg="add del mod">
          <ac:chgData name="Christopher Proudfoot" userId="66fafeb7-ee5a-4577-ba14-94f801d8a279" providerId="ADAL" clId="{59BD785A-C12B-42AA-9BAE-0B990BD6ABCA}" dt="2023-07-09T15:36:23.989" v="1039" actId="1076"/>
          <ac:cxnSpMkLst>
            <pc:docMk/>
            <pc:sldMk cId="2069712903" sldId="267"/>
            <ac:cxnSpMk id="13" creationId="{9B291487-A1A2-9820-3D8A-B6DDB145CB91}"/>
          </ac:cxnSpMkLst>
        </pc:cxnChg>
        <pc:cxnChg chg="add del mod">
          <ac:chgData name="Christopher Proudfoot" userId="66fafeb7-ee5a-4577-ba14-94f801d8a279" providerId="ADAL" clId="{59BD785A-C12B-42AA-9BAE-0B990BD6ABCA}" dt="2023-07-09T15:36:23.989" v="1039" actId="1076"/>
          <ac:cxnSpMkLst>
            <pc:docMk/>
            <pc:sldMk cId="2069712903" sldId="267"/>
            <ac:cxnSpMk id="14" creationId="{829B0D1E-95F7-C5B9-6B8D-E49A03893B16}"/>
          </ac:cxnSpMkLst>
        </pc:cxnChg>
        <pc:cxnChg chg="add del mod">
          <ac:chgData name="Christopher Proudfoot" userId="66fafeb7-ee5a-4577-ba14-94f801d8a279" providerId="ADAL" clId="{59BD785A-C12B-42AA-9BAE-0B990BD6ABCA}" dt="2023-07-09T15:36:23.989" v="1039" actId="1076"/>
          <ac:cxnSpMkLst>
            <pc:docMk/>
            <pc:sldMk cId="2069712903" sldId="267"/>
            <ac:cxnSpMk id="15" creationId="{3A8D6AA5-B5D6-6DB8-C6FA-05A42B110D46}"/>
          </ac:cxnSpMkLst>
        </pc:cxnChg>
        <pc:cxnChg chg="add del mod">
          <ac:chgData name="Christopher Proudfoot" userId="66fafeb7-ee5a-4577-ba14-94f801d8a279" providerId="ADAL" clId="{59BD785A-C12B-42AA-9BAE-0B990BD6ABCA}" dt="2023-07-09T15:30:45.365" v="990" actId="478"/>
          <ac:cxnSpMkLst>
            <pc:docMk/>
            <pc:sldMk cId="2069712903" sldId="267"/>
            <ac:cxnSpMk id="16" creationId="{0A4FDD42-A096-F6D4-985F-AC0DAA53817D}"/>
          </ac:cxnSpMkLst>
        </pc:cxnChg>
        <pc:cxnChg chg="add del mod">
          <ac:chgData name="Christopher Proudfoot" userId="66fafeb7-ee5a-4577-ba14-94f801d8a279" providerId="ADAL" clId="{59BD785A-C12B-42AA-9BAE-0B990BD6ABCA}" dt="2023-07-09T15:30:45.365" v="990" actId="478"/>
          <ac:cxnSpMkLst>
            <pc:docMk/>
            <pc:sldMk cId="2069712903" sldId="267"/>
            <ac:cxnSpMk id="17" creationId="{283DFA36-AA67-FD4E-4D08-2B2AD732131E}"/>
          </ac:cxnSpMkLst>
        </pc:cxnChg>
        <pc:cxnChg chg="add del mod">
          <ac:chgData name="Christopher Proudfoot" userId="66fafeb7-ee5a-4577-ba14-94f801d8a279" providerId="ADAL" clId="{59BD785A-C12B-42AA-9BAE-0B990BD6ABCA}" dt="2023-07-09T15:30:45.365" v="990" actId="478"/>
          <ac:cxnSpMkLst>
            <pc:docMk/>
            <pc:sldMk cId="2069712903" sldId="267"/>
            <ac:cxnSpMk id="18" creationId="{F3FC88B1-0450-52AE-EC86-2CDCA2C6B4CA}"/>
          </ac:cxnSpMkLst>
        </pc:cxnChg>
      </pc:sldChg>
      <pc:sldChg chg="addSp delSp modSp new mod modNotesTx">
        <pc:chgData name="Christopher Proudfoot" userId="66fafeb7-ee5a-4577-ba14-94f801d8a279" providerId="ADAL" clId="{59BD785A-C12B-42AA-9BAE-0B990BD6ABCA}" dt="2023-07-09T17:58:01.578" v="1725" actId="20577"/>
        <pc:sldMkLst>
          <pc:docMk/>
          <pc:sldMk cId="89562669" sldId="268"/>
        </pc:sldMkLst>
        <pc:spChg chg="del">
          <ac:chgData name="Christopher Proudfoot" userId="66fafeb7-ee5a-4577-ba14-94f801d8a279" providerId="ADAL" clId="{59BD785A-C12B-42AA-9BAE-0B990BD6ABCA}" dt="2023-07-09T17:47:02.037" v="1079" actId="478"/>
          <ac:spMkLst>
            <pc:docMk/>
            <pc:sldMk cId="89562669" sldId="268"/>
            <ac:spMk id="2" creationId="{6F129E57-2A3C-139E-C252-F2988CB0BF87}"/>
          </ac:spMkLst>
        </pc:spChg>
        <pc:spChg chg="mod">
          <ac:chgData name="Christopher Proudfoot" userId="66fafeb7-ee5a-4577-ba14-94f801d8a279" providerId="ADAL" clId="{59BD785A-C12B-42AA-9BAE-0B990BD6ABCA}" dt="2023-07-09T17:49:59.362" v="1127" actId="20577"/>
          <ac:spMkLst>
            <pc:docMk/>
            <pc:sldMk cId="89562669" sldId="268"/>
            <ac:spMk id="3" creationId="{7CCF9451-73D7-EC20-E8DD-F3ABE94E64F7}"/>
          </ac:spMkLst>
        </pc:spChg>
        <pc:spChg chg="add mod">
          <ac:chgData name="Christopher Proudfoot" userId="66fafeb7-ee5a-4577-ba14-94f801d8a279" providerId="ADAL" clId="{59BD785A-C12B-42AA-9BAE-0B990BD6ABCA}" dt="2023-07-09T17:56:24.724" v="1621" actId="1076"/>
          <ac:spMkLst>
            <pc:docMk/>
            <pc:sldMk cId="89562669" sldId="268"/>
            <ac:spMk id="4" creationId="{E601E6E8-D5B1-739A-9CC6-DC31AA10BB3B}"/>
          </ac:spMkLst>
        </pc:spChg>
        <pc:spChg chg="add mod">
          <ac:chgData name="Christopher Proudfoot" userId="66fafeb7-ee5a-4577-ba14-94f801d8a279" providerId="ADAL" clId="{59BD785A-C12B-42AA-9BAE-0B990BD6ABCA}" dt="2023-07-09T17:57:55.934" v="1724" actId="20577"/>
          <ac:spMkLst>
            <pc:docMk/>
            <pc:sldMk cId="89562669" sldId="268"/>
            <ac:spMk id="5" creationId="{5CE389B3-4E3B-4722-731D-E832913E182A}"/>
          </ac:spMkLst>
        </pc:spChg>
        <pc:spChg chg="add mod">
          <ac:chgData name="Christopher Proudfoot" userId="66fafeb7-ee5a-4577-ba14-94f801d8a279" providerId="ADAL" clId="{59BD785A-C12B-42AA-9BAE-0B990BD6ABCA}" dt="2023-07-09T17:49:13.475" v="1118" actId="255"/>
          <ac:spMkLst>
            <pc:docMk/>
            <pc:sldMk cId="89562669" sldId="268"/>
            <ac:spMk id="6" creationId="{66ADEB2F-DA6B-97A7-3F13-770BD16CC075}"/>
          </ac:spMkLst>
        </pc:spChg>
        <pc:spChg chg="add mod">
          <ac:chgData name="Christopher Proudfoot" userId="66fafeb7-ee5a-4577-ba14-94f801d8a279" providerId="ADAL" clId="{59BD785A-C12B-42AA-9BAE-0B990BD6ABCA}" dt="2023-07-09T17:58:01.578" v="1725" actId="20577"/>
          <ac:spMkLst>
            <pc:docMk/>
            <pc:sldMk cId="89562669" sldId="268"/>
            <ac:spMk id="7" creationId="{A2DCE02A-B870-B1EC-A487-88D0B6832F28}"/>
          </ac:spMkLst>
        </pc:spChg>
        <pc:picChg chg="add mod">
          <ac:chgData name="Christopher Proudfoot" userId="66fafeb7-ee5a-4577-ba14-94f801d8a279" providerId="ADAL" clId="{59BD785A-C12B-42AA-9BAE-0B990BD6ABCA}" dt="2023-07-09T17:47:17.036" v="1083" actId="1076"/>
          <ac:picMkLst>
            <pc:docMk/>
            <pc:sldMk cId="89562669" sldId="268"/>
            <ac:picMk id="2050" creationId="{3EDCE80A-BF9D-88B3-D004-7C5BAF130548}"/>
          </ac:picMkLst>
        </pc:picChg>
      </pc:sldChg>
      <pc:sldMasterChg chg="modSldLayout">
        <pc:chgData name="Christopher Proudfoot" userId="66fafeb7-ee5a-4577-ba14-94f801d8a279" providerId="ADAL" clId="{59BD785A-C12B-42AA-9BAE-0B990BD6ABCA}" dt="2023-07-06T12:32:54.007" v="317" actId="478"/>
        <pc:sldMasterMkLst>
          <pc:docMk/>
          <pc:sldMasterMk cId="126202751" sldId="2147483648"/>
        </pc:sldMasterMkLst>
        <pc:sldLayoutChg chg="delSp mod">
          <pc:chgData name="Christopher Proudfoot" userId="66fafeb7-ee5a-4577-ba14-94f801d8a279" providerId="ADAL" clId="{59BD785A-C12B-42AA-9BAE-0B990BD6ABCA}" dt="2023-07-06T12:32:54.007" v="317" actId="478"/>
          <pc:sldLayoutMkLst>
            <pc:docMk/>
            <pc:sldMasterMk cId="126202751" sldId="2147483648"/>
            <pc:sldLayoutMk cId="1856627113" sldId="2147483693"/>
          </pc:sldLayoutMkLst>
          <pc:spChg chg="del">
            <ac:chgData name="Christopher Proudfoot" userId="66fafeb7-ee5a-4577-ba14-94f801d8a279" providerId="ADAL" clId="{59BD785A-C12B-42AA-9BAE-0B990BD6ABCA}" dt="2023-07-06T12:32:54.007" v="317" actId="478"/>
            <ac:spMkLst>
              <pc:docMk/>
              <pc:sldMasterMk cId="126202751" sldId="2147483648"/>
              <pc:sldLayoutMk cId="1856627113" sldId="2147483693"/>
              <ac:spMk id="5" creationId="{2269A37B-6286-490F-9130-3D92BA6D614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1864C9-933D-46A3-BDE1-921D6B290C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6D94800-8790-43BA-8E6D-71DD6A73F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078550-DB0A-4B4C-AB84-A4AB9651E01F}" type="datetimeFigureOut">
              <a:rPr lang="en-GB" smtClean="0"/>
              <a:t>09/07/2023</a:t>
            </a:fld>
            <a:endParaRPr lang="en-GB"/>
          </a:p>
        </p:txBody>
      </p:sp>
      <p:sp>
        <p:nvSpPr>
          <p:cNvPr id="4" name="Footer Placeholder 3">
            <a:extLst>
              <a:ext uri="{FF2B5EF4-FFF2-40B4-BE49-F238E27FC236}">
                <a16:creationId xmlns:a16="http://schemas.microsoft.com/office/drawing/2014/main" id="{FF47622D-7F14-4222-A080-5F20B11184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F5FA502-0FA0-40C0-A9E5-8A92BA1928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04A8D8-8F5B-45B6-9F0E-6881B7E25F58}" type="slidenum">
              <a:rPr lang="en-GB" smtClean="0"/>
              <a:t>‹#›</a:t>
            </a:fld>
            <a:endParaRPr lang="en-GB"/>
          </a:p>
        </p:txBody>
      </p:sp>
    </p:spTree>
    <p:extLst>
      <p:ext uri="{BB962C8B-B14F-4D97-AF65-F5344CB8AC3E}">
        <p14:creationId xmlns:p14="http://schemas.microsoft.com/office/powerpoint/2010/main" val="2450754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7849C-2A97-4716-8E24-BC179DEAA749}" type="datetimeFigureOut">
              <a:rPr lang="en-GB" smtClean="0"/>
              <a:t>07/07/2023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536F16-C753-41E9-BB32-64D290F0F698}" type="slidenum">
              <a:rPr lang="en-GB" smtClean="0"/>
              <a:t>‹#›</a:t>
            </a:fld>
            <a:endParaRPr lang="en-GB"/>
          </a:p>
        </p:txBody>
      </p:sp>
    </p:spTree>
    <p:extLst>
      <p:ext uri="{BB962C8B-B14F-4D97-AF65-F5344CB8AC3E}">
        <p14:creationId xmlns:p14="http://schemas.microsoft.com/office/powerpoint/2010/main" val="3883741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can pull insights from our data using Power BI, some preparation must be done first. Power Query is the tool for this.</a:t>
            </a:r>
          </a:p>
          <a:p>
            <a:endParaRPr lang="en-GB" dirty="0"/>
          </a:p>
          <a:p>
            <a:r>
              <a:rPr lang="en-US" b="0" i="0" dirty="0">
                <a:solidFill>
                  <a:srgbClr val="374151"/>
                </a:solidFill>
                <a:effectLst/>
                <a:latin typeface="Söhne"/>
              </a:rPr>
              <a:t>Power Query is a no-code/low-code data transformation and integration tool used in Microsoft Excel and Power BI (Business Intelligence) suite. It allows users to easily connect to various data sources, extract data, transform and shape it according to their needs, and load it into Excel or Power BI for further analysis and reporting.</a:t>
            </a:r>
          </a:p>
          <a:p>
            <a:endParaRPr lang="en-US" b="0" i="0" dirty="0">
              <a:solidFill>
                <a:srgbClr val="374151"/>
              </a:solidFill>
              <a:effectLst/>
              <a:latin typeface="Söhne"/>
            </a:endParaRPr>
          </a:p>
          <a:p>
            <a:endParaRPr lang="en-GB" dirty="0"/>
          </a:p>
        </p:txBody>
      </p:sp>
      <p:sp>
        <p:nvSpPr>
          <p:cNvPr id="4" name="Slide Number Placeholder 3"/>
          <p:cNvSpPr>
            <a:spLocks noGrp="1"/>
          </p:cNvSpPr>
          <p:nvPr>
            <p:ph type="sldNum" sz="quarter" idx="5"/>
          </p:nvPr>
        </p:nvSpPr>
        <p:spPr/>
        <p:txBody>
          <a:bodyPr/>
          <a:lstStyle/>
          <a:p>
            <a:fld id="{B5536F16-C753-41E9-BB32-64D290F0F698}" type="slidenum">
              <a:rPr lang="en-GB" smtClean="0"/>
              <a:t>4</a:t>
            </a:fld>
            <a:endParaRPr lang="en-GB"/>
          </a:p>
        </p:txBody>
      </p:sp>
    </p:spTree>
    <p:extLst>
      <p:ext uri="{BB962C8B-B14F-4D97-AF65-F5344CB8AC3E}">
        <p14:creationId xmlns:p14="http://schemas.microsoft.com/office/powerpoint/2010/main" val="2604361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Data Ingestion: Power Query enables you to extract data from multiple sources, such as Excel files, CSV files, databases (e.g., SQL Server, Oracle), SharePoint lists, web pages, and more.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Data Transformation: Power Query provides a wide range of transformation capabilities to clean and reshape data. To prepare it for analysis, you can perform tasks like filtering, sorting, splitting, merging, pivoting, and aggregating data.</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Data Merging and Appending: Power Query allows combining data from multiple sources by merging or appending tables based on common columns.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Data Enrichment: You can merge your data with other data sources, such as lookup tables or online data sources.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Data Load: Once you have transformed and shaped your data, Power Query enables you to load it into Excel or Power BI for analysis, reporting, or further data modeling.</a:t>
            </a:r>
          </a:p>
          <a:p>
            <a:endParaRPr lang="en-GB" dirty="0"/>
          </a:p>
        </p:txBody>
      </p:sp>
      <p:sp>
        <p:nvSpPr>
          <p:cNvPr id="4" name="Slide Number Placeholder 3"/>
          <p:cNvSpPr>
            <a:spLocks noGrp="1"/>
          </p:cNvSpPr>
          <p:nvPr>
            <p:ph type="sldNum" sz="quarter" idx="5"/>
          </p:nvPr>
        </p:nvSpPr>
        <p:spPr/>
        <p:txBody>
          <a:bodyPr/>
          <a:lstStyle/>
          <a:p>
            <a:fld id="{B5536F16-C753-41E9-BB32-64D290F0F698}" type="slidenum">
              <a:rPr lang="en-GB" smtClean="0"/>
              <a:t>5</a:t>
            </a:fld>
            <a:endParaRPr lang="en-GB"/>
          </a:p>
        </p:txBody>
      </p:sp>
    </p:spTree>
    <p:extLst>
      <p:ext uri="{BB962C8B-B14F-4D97-AF65-F5344CB8AC3E}">
        <p14:creationId xmlns:p14="http://schemas.microsoft.com/office/powerpoint/2010/main" val="3493782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5536F16-C753-41E9-BB32-64D290F0F698}" type="slidenum">
              <a:rPr lang="en-GB" smtClean="0"/>
              <a:t>7</a:t>
            </a:fld>
            <a:endParaRPr lang="en-GB"/>
          </a:p>
        </p:txBody>
      </p:sp>
    </p:spTree>
    <p:extLst>
      <p:ext uri="{BB962C8B-B14F-4D97-AF65-F5344CB8AC3E}">
        <p14:creationId xmlns:p14="http://schemas.microsoft.com/office/powerpoint/2010/main" val="2777114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Power BI works like a </a:t>
            </a:r>
            <a:r>
              <a:rPr lang="en-GB" dirty="0" err="1"/>
              <a:t>columnr</a:t>
            </a:r>
            <a:r>
              <a:rPr lang="en-GB" dirty="0"/>
              <a:t> database we what our data to be in a long format. Doing this will improve our models’ performance and size ,plus give us other benefits.</a:t>
            </a:r>
          </a:p>
        </p:txBody>
      </p:sp>
      <p:sp>
        <p:nvSpPr>
          <p:cNvPr id="4" name="Slide Number Placeholder 3"/>
          <p:cNvSpPr>
            <a:spLocks noGrp="1"/>
          </p:cNvSpPr>
          <p:nvPr>
            <p:ph type="sldNum" sz="quarter" idx="5"/>
          </p:nvPr>
        </p:nvSpPr>
        <p:spPr/>
        <p:txBody>
          <a:bodyPr/>
          <a:lstStyle/>
          <a:p>
            <a:fld id="{B5536F16-C753-41E9-BB32-64D290F0F698}" type="slidenum">
              <a:rPr lang="en-GB" smtClean="0"/>
              <a:t>8</a:t>
            </a:fld>
            <a:endParaRPr lang="en-GB"/>
          </a:p>
        </p:txBody>
      </p:sp>
    </p:spTree>
    <p:extLst>
      <p:ext uri="{BB962C8B-B14F-4D97-AF65-F5344CB8AC3E}">
        <p14:creationId xmlns:p14="http://schemas.microsoft.com/office/powerpoint/2010/main" val="10359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prevent tables getting to wide we can use a starred schema data model. Structuring our data this way has many pros in Power BI some of which we will cover later.</a:t>
            </a:r>
          </a:p>
        </p:txBody>
      </p:sp>
      <p:sp>
        <p:nvSpPr>
          <p:cNvPr id="4" name="Slide Number Placeholder 3"/>
          <p:cNvSpPr>
            <a:spLocks noGrp="1"/>
          </p:cNvSpPr>
          <p:nvPr>
            <p:ph type="sldNum" sz="quarter" idx="5"/>
          </p:nvPr>
        </p:nvSpPr>
        <p:spPr/>
        <p:txBody>
          <a:bodyPr/>
          <a:lstStyle/>
          <a:p>
            <a:fld id="{B5536F16-C753-41E9-BB32-64D290F0F698}" type="slidenum">
              <a:rPr lang="en-GB" smtClean="0"/>
              <a:t>9</a:t>
            </a:fld>
            <a:endParaRPr lang="en-GB"/>
          </a:p>
        </p:txBody>
      </p:sp>
    </p:spTree>
    <p:extLst>
      <p:ext uri="{BB962C8B-B14F-4D97-AF65-F5344CB8AC3E}">
        <p14:creationId xmlns:p14="http://schemas.microsoft.com/office/powerpoint/2010/main" val="2171890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principles to follow when transforming data.</a:t>
            </a:r>
          </a:p>
          <a:p>
            <a:pPr marL="228600" indent="-228600">
              <a:buFont typeface="+mj-lt"/>
              <a:buAutoNum type="arabicPeriod"/>
            </a:pPr>
            <a:r>
              <a:rPr lang="en-GB" dirty="0"/>
              <a:t>Every variable should have its own column.</a:t>
            </a:r>
          </a:p>
          <a:p>
            <a:pPr marL="228600" indent="-228600">
              <a:buFont typeface="+mj-lt"/>
              <a:buAutoNum type="arabicPeriod"/>
            </a:pPr>
            <a:r>
              <a:rPr lang="en-GB" dirty="0"/>
              <a:t>Every observation should have its own row.</a:t>
            </a:r>
          </a:p>
          <a:p>
            <a:pPr marL="228600" indent="-228600">
              <a:buFont typeface="+mj-lt"/>
              <a:buAutoNum type="arabicPeriod"/>
            </a:pPr>
            <a:r>
              <a:rPr lang="en-GB" dirty="0"/>
              <a:t>Every values should have its own cell.</a:t>
            </a:r>
          </a:p>
        </p:txBody>
      </p:sp>
      <p:sp>
        <p:nvSpPr>
          <p:cNvPr id="4" name="Slide Number Placeholder 3"/>
          <p:cNvSpPr>
            <a:spLocks noGrp="1"/>
          </p:cNvSpPr>
          <p:nvPr>
            <p:ph type="sldNum" sz="quarter" idx="5"/>
          </p:nvPr>
        </p:nvSpPr>
        <p:spPr/>
        <p:txBody>
          <a:bodyPr/>
          <a:lstStyle/>
          <a:p>
            <a:fld id="{B5536F16-C753-41E9-BB32-64D290F0F698}" type="slidenum">
              <a:rPr lang="en-GB" smtClean="0"/>
              <a:t>10</a:t>
            </a:fld>
            <a:endParaRPr lang="en-GB"/>
          </a:p>
        </p:txBody>
      </p:sp>
    </p:spTree>
    <p:extLst>
      <p:ext uri="{BB962C8B-B14F-4D97-AF65-F5344CB8AC3E}">
        <p14:creationId xmlns:p14="http://schemas.microsoft.com/office/powerpoint/2010/main" val="1957304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www.qnrl.com/" TargetMode="External"/><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hyperlink" Target="mailto:info@qnrl.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D2AE1D-3418-47FB-87AA-94F9804AC6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49" b="13744"/>
          <a:stretch/>
        </p:blipFill>
        <p:spPr>
          <a:xfrm>
            <a:off x="236274" y="0"/>
            <a:ext cx="11552110" cy="4703494"/>
          </a:xfrm>
          <a:prstGeom prst="rect">
            <a:avLst/>
          </a:prstGeom>
        </p:spPr>
      </p:pic>
      <p:sp>
        <p:nvSpPr>
          <p:cNvPr id="8" name="Arrow: Pentagon 7">
            <a:extLst>
              <a:ext uri="{FF2B5EF4-FFF2-40B4-BE49-F238E27FC236}">
                <a16:creationId xmlns:a16="http://schemas.microsoft.com/office/drawing/2014/main" id="{6B54CD9C-101D-4C66-B6B8-5CF6A51D73C0}"/>
              </a:ext>
            </a:extLst>
          </p:cNvPr>
          <p:cNvSpPr/>
          <p:nvPr userDrawn="1"/>
        </p:nvSpPr>
        <p:spPr>
          <a:xfrm rot="5400000">
            <a:off x="3487269" y="-3487270"/>
            <a:ext cx="5217459" cy="12192002"/>
          </a:xfrm>
          <a:prstGeom prst="homePlate">
            <a:avLst>
              <a:gd name="adj" fmla="val 23503"/>
            </a:avLst>
          </a:prstGeom>
          <a:solidFill>
            <a:schemeClr val="accent1">
              <a:alpha val="75000"/>
            </a:schemeClr>
          </a:solidFill>
          <a:ln cap="rnd">
            <a:noFill/>
            <a:beve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a:extLst>
              <a:ext uri="{FF2B5EF4-FFF2-40B4-BE49-F238E27FC236}">
                <a16:creationId xmlns:a16="http://schemas.microsoft.com/office/drawing/2014/main" id="{72C88E3F-5788-4BC9-8D8A-E9FE9F108D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8740" y="5479087"/>
            <a:ext cx="3994520" cy="1080000"/>
          </a:xfrm>
          <a:prstGeom prst="rect">
            <a:avLst/>
          </a:prstGeom>
        </p:spPr>
      </p:pic>
      <p:sp>
        <p:nvSpPr>
          <p:cNvPr id="5" name="Title 4">
            <a:extLst>
              <a:ext uri="{FF2B5EF4-FFF2-40B4-BE49-F238E27FC236}">
                <a16:creationId xmlns:a16="http://schemas.microsoft.com/office/drawing/2014/main" id="{F0C8EEC6-DFB8-43FD-B873-423630C227B2}"/>
              </a:ext>
            </a:extLst>
          </p:cNvPr>
          <p:cNvSpPr>
            <a:spLocks noGrp="1"/>
          </p:cNvSpPr>
          <p:nvPr>
            <p:ph type="title"/>
          </p:nvPr>
        </p:nvSpPr>
        <p:spPr>
          <a:xfrm>
            <a:off x="921306" y="2471939"/>
            <a:ext cx="10515600" cy="1325563"/>
          </a:xfrm>
          <a:prstGeom prst="rect">
            <a:avLst/>
          </a:prstGeom>
        </p:spPr>
        <p:txBody>
          <a:bodyPr anchor="ctr"/>
          <a:lstStyle>
            <a:lvl1pPr algn="ctr">
              <a:defRPr sz="480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402074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Light Purple">
    <p:bg>
      <p:bgPr>
        <a:solidFill>
          <a:srgbClr val="AB75AE"/>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1850" y="1709738"/>
            <a:ext cx="10515600" cy="2852737"/>
          </a:xfrm>
          <a:prstGeom prst="rect">
            <a:avLst/>
          </a:prstGeom>
        </p:spPr>
        <p:txBody>
          <a:bodyPr/>
          <a:lstStyle>
            <a:lvl1pPr>
              <a:defRPr sz="7200">
                <a:solidFill>
                  <a:schemeClr val="bg1"/>
                </a:solidFill>
                <a:latin typeface="+mj-lt"/>
                <a:cs typeface="Segoe UI Light" panose="020B0502040204020203" pitchFamily="34" charset="0"/>
              </a:defRPr>
            </a:lvl1pPr>
          </a:lstStyle>
          <a:p>
            <a:r>
              <a:rPr lang="en-GB" dirty="0">
                <a:latin typeface="Segoe UI" panose="020B0502040204020203" pitchFamily="34" charset="0"/>
                <a:cs typeface="Segoe UI" panose="020B0502040204020203" pitchFamily="34" charset="0"/>
              </a:rPr>
              <a:t>Section Title Page</a:t>
            </a:r>
          </a:p>
        </p:txBody>
      </p:sp>
      <p:sp>
        <p:nvSpPr>
          <p:cNvPr id="11"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4400">
                <a:solidFill>
                  <a:srgbClr val="E4EFF5"/>
                </a:solidFill>
              </a:defRPr>
            </a:lvl1pPr>
          </a:lstStyle>
          <a:p>
            <a:r>
              <a:rPr lang="en-GB" dirty="0">
                <a:latin typeface="Segoe UI" panose="020B0502040204020203" pitchFamily="34" charset="0"/>
                <a:cs typeface="Segoe UI" panose="020B0502040204020203" pitchFamily="34" charset="0"/>
              </a:rPr>
              <a:t>Subheading</a:t>
            </a:r>
          </a:p>
        </p:txBody>
      </p:sp>
    </p:spTree>
    <p:extLst>
      <p:ext uri="{BB962C8B-B14F-4D97-AF65-F5344CB8AC3E}">
        <p14:creationId xmlns:p14="http://schemas.microsoft.com/office/powerpoint/2010/main" val="4203616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rgbClr val="AB75AE"/>
          </a:solidFill>
        </p:spPr>
        <p:txBody>
          <a:bodyPr anchor="ctr" anchorCtr="1"/>
          <a:lstStyle>
            <a:lvl1pPr marL="0" indent="0">
              <a:buNone/>
              <a:defRPr sz="3000">
                <a:solidFill>
                  <a:schemeClr val="bg1"/>
                </a:solidFill>
                <a:latin typeface="+mj-lt"/>
              </a:defRPr>
            </a:lvl1pPr>
          </a:lstStyle>
          <a:p>
            <a:pPr lvl="0"/>
            <a:r>
              <a:rPr lang="en-GB" dirty="0"/>
              <a:t>Insert Title Here</a:t>
            </a:r>
          </a:p>
        </p:txBody>
      </p:sp>
      <p:sp>
        <p:nvSpPr>
          <p:cNvPr id="6" name="Text Placeholder 4">
            <a:extLst>
              <a:ext uri="{FF2B5EF4-FFF2-40B4-BE49-F238E27FC236}">
                <a16:creationId xmlns:a16="http://schemas.microsoft.com/office/drawing/2014/main" id="{B37F169F-BEE4-4311-91D3-081422A283AA}"/>
              </a:ext>
            </a:extLst>
          </p:cNvPr>
          <p:cNvSpPr>
            <a:spLocks noGrp="1"/>
          </p:cNvSpPr>
          <p:nvPr>
            <p:ph type="body" sz="quarter" idx="10"/>
          </p:nvPr>
        </p:nvSpPr>
        <p:spPr>
          <a:xfrm>
            <a:off x="498475" y="1635696"/>
            <a:ext cx="11322050" cy="4860000"/>
          </a:xfrm>
          <a:prstGeom prst="rect">
            <a:avLst/>
          </a:prstGeom>
        </p:spPr>
        <p:txBody>
          <a:bodyPr/>
          <a:lstStyle>
            <a:lvl1pPr marL="0" indent="0">
              <a:lnSpc>
                <a:spcPct val="120000"/>
              </a:lnSpc>
              <a:buNone/>
              <a:defRPr>
                <a:latin typeface="Segoe UI" panose="020B0502040204020203" pitchFamily="34" charset="0"/>
                <a:cs typeface="Segoe UI" panose="020B0502040204020203" pitchFamily="34" charset="0"/>
              </a:defRPr>
            </a:lvl1pPr>
            <a:lvl2pPr>
              <a:lnSpc>
                <a:spcPct val="120000"/>
              </a:lnSpc>
              <a:defRPr>
                <a:latin typeface="Segoe UI" panose="020B0502040204020203" pitchFamily="34" charset="0"/>
                <a:cs typeface="Segoe UI" panose="020B0502040204020203" pitchFamily="34" charset="0"/>
              </a:defRPr>
            </a:lvl2pPr>
            <a:lvl3pPr>
              <a:lnSpc>
                <a:spcPct val="120000"/>
              </a:lnSpc>
              <a:defRPr>
                <a:latin typeface="Segoe UI" panose="020B0502040204020203" pitchFamily="34" charset="0"/>
                <a:cs typeface="Segoe UI" panose="020B0502040204020203" pitchFamily="34" charset="0"/>
              </a:defRPr>
            </a:lvl3pPr>
            <a:lvl4pPr>
              <a:lnSpc>
                <a:spcPct val="120000"/>
              </a:lnSpc>
              <a:defRPr>
                <a:latin typeface="Segoe UI" panose="020B0502040204020203" pitchFamily="34" charset="0"/>
                <a:cs typeface="Segoe UI" panose="020B0502040204020203" pitchFamily="34" charset="0"/>
              </a:defRPr>
            </a:lvl4pPr>
            <a:lvl5pPr>
              <a:lnSpc>
                <a:spcPct val="120000"/>
              </a:lnSpc>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850817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rgbClr val="AB75AE"/>
          </a:solidFill>
        </p:spPr>
        <p:txBody>
          <a:bodyPr anchor="ctr" anchorCtr="1"/>
          <a:lstStyle>
            <a:lvl1pPr marL="0" indent="0">
              <a:buNone/>
              <a:defRPr sz="3000">
                <a:solidFill>
                  <a:schemeClr val="bg1"/>
                </a:solidFill>
                <a:latin typeface="+mj-lt"/>
              </a:defRPr>
            </a:lvl1pPr>
          </a:lstStyle>
          <a:p>
            <a:pPr lvl="0"/>
            <a:r>
              <a:rPr lang="en-GB" dirty="0"/>
              <a:t>Insert Title Here</a:t>
            </a:r>
          </a:p>
        </p:txBody>
      </p:sp>
      <p:sp>
        <p:nvSpPr>
          <p:cNvPr id="9" name="Content Placeholder 3">
            <a:extLst>
              <a:ext uri="{FF2B5EF4-FFF2-40B4-BE49-F238E27FC236}">
                <a16:creationId xmlns:a16="http://schemas.microsoft.com/office/drawing/2014/main" id="{8BFB866F-1A71-4909-A425-4E8EBA6F8D86}"/>
              </a:ext>
            </a:extLst>
          </p:cNvPr>
          <p:cNvSpPr>
            <a:spLocks noGrp="1"/>
          </p:cNvSpPr>
          <p:nvPr>
            <p:ph sz="quarter" idx="12"/>
          </p:nvPr>
        </p:nvSpPr>
        <p:spPr>
          <a:xfrm>
            <a:off x="540918" y="1535501"/>
            <a:ext cx="5400000" cy="4876531"/>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3">
            <a:extLst>
              <a:ext uri="{FF2B5EF4-FFF2-40B4-BE49-F238E27FC236}">
                <a16:creationId xmlns:a16="http://schemas.microsoft.com/office/drawing/2014/main" id="{929E148A-3E12-4800-996A-F1F8C15535D9}"/>
              </a:ext>
            </a:extLst>
          </p:cNvPr>
          <p:cNvSpPr>
            <a:spLocks noGrp="1"/>
          </p:cNvSpPr>
          <p:nvPr>
            <p:ph sz="quarter" idx="13"/>
          </p:nvPr>
        </p:nvSpPr>
        <p:spPr>
          <a:xfrm>
            <a:off x="6211017" y="1538916"/>
            <a:ext cx="5400000" cy="4873116"/>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319858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 Platform Section Hol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4BAAA3-B523-45DB-ABD5-AD8AECB68275}"/>
              </a:ext>
            </a:extLst>
          </p:cNvPr>
          <p:cNvSpPr/>
          <p:nvPr userDrawn="1"/>
        </p:nvSpPr>
        <p:spPr>
          <a:xfrm>
            <a:off x="-1" y="0"/>
            <a:ext cx="12192002" cy="6857999"/>
          </a:xfrm>
          <a:prstGeom prst="rect">
            <a:avLst/>
          </a:prstGeom>
          <a:solidFill>
            <a:srgbClr val="809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269A37B-6286-490F-9130-3D92BA6D6140}"/>
              </a:ext>
            </a:extLst>
          </p:cNvPr>
          <p:cNvSpPr txBox="1"/>
          <p:nvPr userDrawn="1"/>
        </p:nvSpPr>
        <p:spPr>
          <a:xfrm>
            <a:off x="432212" y="1302837"/>
            <a:ext cx="11327573" cy="1236172"/>
          </a:xfrm>
          <a:prstGeom prst="rect">
            <a:avLst/>
          </a:prstGeom>
          <a:noFill/>
        </p:spPr>
        <p:txBody>
          <a:bodyPr wrap="square" rtlCol="0">
            <a:spAutoFit/>
          </a:bodyPr>
          <a:lstStyle/>
          <a:p>
            <a:pPr algn="l">
              <a:lnSpc>
                <a:spcPct val="125000"/>
              </a:lnSpc>
            </a:pPr>
            <a:r>
              <a:rPr lang="en-GB" sz="6600" dirty="0">
                <a:solidFill>
                  <a:schemeClr val="bg1"/>
                </a:solidFill>
                <a:latin typeface="Segoe UI" panose="020B0502040204020203" pitchFamily="34" charset="0"/>
                <a:cs typeface="Segoe UI" panose="020B0502040204020203" pitchFamily="34" charset="0"/>
              </a:rPr>
              <a:t>Cloud Platform</a:t>
            </a:r>
          </a:p>
        </p:txBody>
      </p:sp>
      <p:pic>
        <p:nvPicPr>
          <p:cNvPr id="10" name="Picture 9" descr="A close up of a logo&#10;&#10;Description automatically generated">
            <a:extLst>
              <a:ext uri="{FF2B5EF4-FFF2-40B4-BE49-F238E27FC236}">
                <a16:creationId xmlns:a16="http://schemas.microsoft.com/office/drawing/2014/main" id="{53D400F9-75AB-4913-AA75-3392F2DBA1B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38" r="5438" b="19251"/>
          <a:stretch/>
        </p:blipFill>
        <p:spPr>
          <a:xfrm>
            <a:off x="-3" y="3603359"/>
            <a:ext cx="12192003" cy="3254641"/>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85122603-25D1-4D30-AC9C-4D10F80130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09987" y="3790679"/>
            <a:ext cx="2442441" cy="2880000"/>
          </a:xfrm>
          <a:prstGeom prst="rect">
            <a:avLst/>
          </a:prstGeom>
        </p:spPr>
      </p:pic>
      <p:pic>
        <p:nvPicPr>
          <p:cNvPr id="11" name="Picture 10">
            <a:extLst>
              <a:ext uri="{FF2B5EF4-FFF2-40B4-BE49-F238E27FC236}">
                <a16:creationId xmlns:a16="http://schemas.microsoft.com/office/drawing/2014/main" id="{3E971632-FA30-4C01-BBAB-1B70B17168C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25333" y="5750704"/>
            <a:ext cx="2663013" cy="720000"/>
          </a:xfrm>
          <a:prstGeom prst="rect">
            <a:avLst/>
          </a:prstGeom>
        </p:spPr>
      </p:pic>
    </p:spTree>
    <p:extLst>
      <p:ext uri="{BB962C8B-B14F-4D97-AF65-F5344CB8AC3E}">
        <p14:creationId xmlns:p14="http://schemas.microsoft.com/office/powerpoint/2010/main" val="1136660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Sky Blue">
    <p:bg>
      <p:bgPr>
        <a:solidFill>
          <a:srgbClr val="809EC2"/>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1850" y="1709738"/>
            <a:ext cx="10515600" cy="2852737"/>
          </a:xfrm>
          <a:prstGeom prst="rect">
            <a:avLst/>
          </a:prstGeom>
        </p:spPr>
        <p:txBody>
          <a:bodyPr/>
          <a:lstStyle>
            <a:lvl1pPr>
              <a:defRPr sz="7200">
                <a:solidFill>
                  <a:schemeClr val="bg1"/>
                </a:solidFill>
                <a:latin typeface="+mj-lt"/>
                <a:cs typeface="Segoe UI Light" panose="020B0502040204020203" pitchFamily="34" charset="0"/>
              </a:defRPr>
            </a:lvl1pPr>
          </a:lstStyle>
          <a:p>
            <a:r>
              <a:rPr lang="en-GB" dirty="0">
                <a:latin typeface="Segoe UI" panose="020B0502040204020203" pitchFamily="34" charset="0"/>
                <a:cs typeface="Segoe UI" panose="020B0502040204020203" pitchFamily="34" charset="0"/>
              </a:rPr>
              <a:t>Section Title Page</a:t>
            </a:r>
          </a:p>
        </p:txBody>
      </p:sp>
      <p:sp>
        <p:nvSpPr>
          <p:cNvPr id="11"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4400">
                <a:solidFill>
                  <a:schemeClr val="bg1"/>
                </a:solidFill>
              </a:defRPr>
            </a:lvl1pPr>
          </a:lstStyle>
          <a:p>
            <a:r>
              <a:rPr lang="en-GB" dirty="0">
                <a:latin typeface="Segoe UI" panose="020B0502040204020203" pitchFamily="34" charset="0"/>
                <a:cs typeface="Segoe UI" panose="020B0502040204020203" pitchFamily="34" charset="0"/>
              </a:rPr>
              <a:t>Subheading</a:t>
            </a:r>
          </a:p>
        </p:txBody>
      </p:sp>
    </p:spTree>
    <p:extLst>
      <p:ext uri="{BB962C8B-B14F-4D97-AF65-F5344CB8AC3E}">
        <p14:creationId xmlns:p14="http://schemas.microsoft.com/office/powerpoint/2010/main" val="4189670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rgbClr val="809EC2"/>
          </a:solidFill>
        </p:spPr>
        <p:txBody>
          <a:bodyPr anchor="ctr" anchorCtr="1"/>
          <a:lstStyle>
            <a:lvl1pPr marL="0" indent="0">
              <a:buNone/>
              <a:defRPr sz="3000">
                <a:solidFill>
                  <a:schemeClr val="bg1"/>
                </a:solidFill>
                <a:latin typeface="+mj-lt"/>
              </a:defRPr>
            </a:lvl1pPr>
          </a:lstStyle>
          <a:p>
            <a:pPr lvl="0"/>
            <a:r>
              <a:rPr lang="en-GB" dirty="0"/>
              <a:t>Insert Title Here</a:t>
            </a:r>
          </a:p>
        </p:txBody>
      </p:sp>
      <p:sp>
        <p:nvSpPr>
          <p:cNvPr id="6" name="Text Placeholder 4">
            <a:extLst>
              <a:ext uri="{FF2B5EF4-FFF2-40B4-BE49-F238E27FC236}">
                <a16:creationId xmlns:a16="http://schemas.microsoft.com/office/drawing/2014/main" id="{C96101DB-3C06-4CD9-BACA-5BDD0794984C}"/>
              </a:ext>
            </a:extLst>
          </p:cNvPr>
          <p:cNvSpPr>
            <a:spLocks noGrp="1"/>
          </p:cNvSpPr>
          <p:nvPr>
            <p:ph type="body" sz="quarter" idx="10"/>
          </p:nvPr>
        </p:nvSpPr>
        <p:spPr>
          <a:xfrm>
            <a:off x="498475" y="1635696"/>
            <a:ext cx="11322050" cy="4860000"/>
          </a:xfrm>
          <a:prstGeom prst="rect">
            <a:avLst/>
          </a:prstGeom>
        </p:spPr>
        <p:txBody>
          <a:bodyPr/>
          <a:lstStyle>
            <a:lvl1pPr marL="0" indent="0">
              <a:lnSpc>
                <a:spcPct val="120000"/>
              </a:lnSpc>
              <a:buNone/>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532003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chemeClr val="accent6"/>
          </a:solidFill>
        </p:spPr>
        <p:txBody>
          <a:bodyPr anchor="ctr" anchorCtr="1"/>
          <a:lstStyle>
            <a:lvl1pPr marL="0" indent="0">
              <a:buNone/>
              <a:defRPr sz="3000">
                <a:solidFill>
                  <a:schemeClr val="bg1"/>
                </a:solidFill>
                <a:latin typeface="+mj-lt"/>
              </a:defRPr>
            </a:lvl1pPr>
          </a:lstStyle>
          <a:p>
            <a:pPr lvl="0"/>
            <a:r>
              <a:rPr lang="en-GB" dirty="0"/>
              <a:t>Insert Title Here</a:t>
            </a:r>
          </a:p>
        </p:txBody>
      </p:sp>
      <p:sp>
        <p:nvSpPr>
          <p:cNvPr id="6" name="Content Placeholder 3">
            <a:extLst>
              <a:ext uri="{FF2B5EF4-FFF2-40B4-BE49-F238E27FC236}">
                <a16:creationId xmlns:a16="http://schemas.microsoft.com/office/drawing/2014/main" id="{C6852E1C-D513-4E60-91D1-2B7796A7A0A8}"/>
              </a:ext>
            </a:extLst>
          </p:cNvPr>
          <p:cNvSpPr>
            <a:spLocks noGrp="1"/>
          </p:cNvSpPr>
          <p:nvPr>
            <p:ph sz="quarter" idx="12"/>
          </p:nvPr>
        </p:nvSpPr>
        <p:spPr>
          <a:xfrm>
            <a:off x="540918" y="1535501"/>
            <a:ext cx="5400000" cy="4876531"/>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3">
            <a:extLst>
              <a:ext uri="{FF2B5EF4-FFF2-40B4-BE49-F238E27FC236}">
                <a16:creationId xmlns:a16="http://schemas.microsoft.com/office/drawing/2014/main" id="{36DD96C4-89E1-487A-83B8-9E01E10B0137}"/>
              </a:ext>
            </a:extLst>
          </p:cNvPr>
          <p:cNvSpPr>
            <a:spLocks noGrp="1"/>
          </p:cNvSpPr>
          <p:nvPr>
            <p:ph sz="quarter" idx="13"/>
          </p:nvPr>
        </p:nvSpPr>
        <p:spPr>
          <a:xfrm>
            <a:off x="6211017" y="1538916"/>
            <a:ext cx="5400000" cy="4873116"/>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577106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ud Development Section Hol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4BAAA3-B523-45DB-ABD5-AD8AECB68275}"/>
              </a:ext>
            </a:extLst>
          </p:cNvPr>
          <p:cNvSpPr/>
          <p:nvPr userDrawn="1"/>
        </p:nvSpPr>
        <p:spPr>
          <a:xfrm>
            <a:off x="-1" y="0"/>
            <a:ext cx="12192002"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269A37B-6286-490F-9130-3D92BA6D6140}"/>
              </a:ext>
            </a:extLst>
          </p:cNvPr>
          <p:cNvSpPr txBox="1"/>
          <p:nvPr userDrawn="1"/>
        </p:nvSpPr>
        <p:spPr>
          <a:xfrm>
            <a:off x="432212" y="1302837"/>
            <a:ext cx="11327573" cy="1236172"/>
          </a:xfrm>
          <a:prstGeom prst="rect">
            <a:avLst/>
          </a:prstGeom>
          <a:noFill/>
        </p:spPr>
        <p:txBody>
          <a:bodyPr wrap="square" rtlCol="0">
            <a:spAutoFit/>
          </a:bodyPr>
          <a:lstStyle/>
          <a:p>
            <a:pPr algn="l">
              <a:lnSpc>
                <a:spcPct val="125000"/>
              </a:lnSpc>
            </a:pPr>
            <a:r>
              <a:rPr lang="en-GB" sz="6600" dirty="0">
                <a:solidFill>
                  <a:schemeClr val="bg1"/>
                </a:solidFill>
                <a:latin typeface="Segoe UI" panose="020B0502040204020203" pitchFamily="34" charset="0"/>
                <a:cs typeface="Segoe UI" panose="020B0502040204020203" pitchFamily="34" charset="0"/>
              </a:rPr>
              <a:t>Cloud Development</a:t>
            </a:r>
          </a:p>
        </p:txBody>
      </p:sp>
      <p:pic>
        <p:nvPicPr>
          <p:cNvPr id="9" name="Picture 8" descr="A close up of a logo&#10;&#10;Description automatically generated">
            <a:extLst>
              <a:ext uri="{FF2B5EF4-FFF2-40B4-BE49-F238E27FC236}">
                <a16:creationId xmlns:a16="http://schemas.microsoft.com/office/drawing/2014/main" id="{CB661F8E-E7AA-4B79-9A98-F81F38A9B3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57" r="5469" b="19251"/>
          <a:stretch/>
        </p:blipFill>
        <p:spPr>
          <a:xfrm>
            <a:off x="-3" y="3603359"/>
            <a:ext cx="12192002" cy="3254641"/>
          </a:xfrm>
          <a:prstGeom prst="rect">
            <a:avLst/>
          </a:prstGeom>
        </p:spPr>
      </p:pic>
      <p:pic>
        <p:nvPicPr>
          <p:cNvPr id="11" name="Picture 10">
            <a:extLst>
              <a:ext uri="{FF2B5EF4-FFF2-40B4-BE49-F238E27FC236}">
                <a16:creationId xmlns:a16="http://schemas.microsoft.com/office/drawing/2014/main" id="{3E971632-FA30-4C01-BBAB-1B70B17168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25333" y="5750704"/>
            <a:ext cx="2663013" cy="720000"/>
          </a:xfrm>
          <a:prstGeom prst="rect">
            <a:avLst/>
          </a:prstGeom>
        </p:spPr>
      </p:pic>
      <p:pic>
        <p:nvPicPr>
          <p:cNvPr id="3" name="Picture 2" descr="A picture containing clock&#10;&#10;Description automatically generated">
            <a:extLst>
              <a:ext uri="{FF2B5EF4-FFF2-40B4-BE49-F238E27FC236}">
                <a16:creationId xmlns:a16="http://schemas.microsoft.com/office/drawing/2014/main" id="{C45B78AB-113B-4150-AE21-D4B05C1B8FA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30303" y="3790679"/>
            <a:ext cx="2956410" cy="2880000"/>
          </a:xfrm>
          <a:prstGeom prst="rect">
            <a:avLst/>
          </a:prstGeom>
        </p:spPr>
      </p:pic>
    </p:spTree>
    <p:extLst>
      <p:ext uri="{BB962C8B-B14F-4D97-AF65-F5344CB8AC3E}">
        <p14:creationId xmlns:p14="http://schemas.microsoft.com/office/powerpoint/2010/main" val="4043233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 Gold">
    <p:bg>
      <p:bgPr>
        <a:solidFill>
          <a:srgbClr val="C4B269"/>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1850" y="1709738"/>
            <a:ext cx="10515600" cy="2852737"/>
          </a:xfrm>
          <a:prstGeom prst="rect">
            <a:avLst/>
          </a:prstGeom>
        </p:spPr>
        <p:txBody>
          <a:bodyPr/>
          <a:lstStyle>
            <a:lvl1pPr>
              <a:defRPr sz="7200">
                <a:solidFill>
                  <a:schemeClr val="bg1"/>
                </a:solidFill>
                <a:latin typeface="Segoe UI Light" panose="020B0502040204020203" pitchFamily="34" charset="0"/>
                <a:cs typeface="Segoe UI Light" panose="020B0502040204020203" pitchFamily="34" charset="0"/>
              </a:defRPr>
            </a:lvl1pPr>
          </a:lstStyle>
          <a:p>
            <a:r>
              <a:rPr lang="en-GB" dirty="0">
                <a:latin typeface="Segoe UI" panose="020B0502040204020203" pitchFamily="34" charset="0"/>
                <a:cs typeface="Segoe UI" panose="020B0502040204020203" pitchFamily="34" charset="0"/>
              </a:rPr>
              <a:t>Section Title Page</a:t>
            </a:r>
          </a:p>
        </p:txBody>
      </p:sp>
      <p:sp>
        <p:nvSpPr>
          <p:cNvPr id="11"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4400">
                <a:solidFill>
                  <a:srgbClr val="E4EFF5"/>
                </a:solidFill>
              </a:defRPr>
            </a:lvl1pPr>
          </a:lstStyle>
          <a:p>
            <a:r>
              <a:rPr lang="en-GB" dirty="0">
                <a:latin typeface="Segoe UI" panose="020B0502040204020203" pitchFamily="34" charset="0"/>
                <a:cs typeface="Segoe UI" panose="020B0502040204020203" pitchFamily="34" charset="0"/>
              </a:rPr>
              <a:t>Subheading</a:t>
            </a:r>
          </a:p>
        </p:txBody>
      </p:sp>
    </p:spTree>
    <p:extLst>
      <p:ext uri="{BB962C8B-B14F-4D97-AF65-F5344CB8AC3E}">
        <p14:creationId xmlns:p14="http://schemas.microsoft.com/office/powerpoint/2010/main" val="1966176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rgbClr val="C4B269"/>
          </a:solidFill>
        </p:spPr>
        <p:txBody>
          <a:bodyPr anchor="ctr" anchorCtr="1"/>
          <a:lstStyle>
            <a:lvl1pPr marL="0" indent="0">
              <a:buNone/>
              <a:defRPr sz="3000">
                <a:solidFill>
                  <a:schemeClr val="bg1"/>
                </a:solidFill>
                <a:latin typeface="Segoe UI Light" panose="020B0502040204020203" pitchFamily="34" charset="0"/>
                <a:cs typeface="Segoe UI Light" panose="020B0502040204020203" pitchFamily="34" charset="0"/>
              </a:defRPr>
            </a:lvl1pPr>
          </a:lstStyle>
          <a:p>
            <a:pPr lvl="0"/>
            <a:r>
              <a:rPr lang="en-GB" dirty="0"/>
              <a:t>Insert Title Here</a:t>
            </a:r>
          </a:p>
        </p:txBody>
      </p:sp>
      <p:sp>
        <p:nvSpPr>
          <p:cNvPr id="6" name="Text Placeholder 4">
            <a:extLst>
              <a:ext uri="{FF2B5EF4-FFF2-40B4-BE49-F238E27FC236}">
                <a16:creationId xmlns:a16="http://schemas.microsoft.com/office/drawing/2014/main" id="{8C417913-5326-4E7A-BD68-2B678085A10B}"/>
              </a:ext>
            </a:extLst>
          </p:cNvPr>
          <p:cNvSpPr>
            <a:spLocks noGrp="1"/>
          </p:cNvSpPr>
          <p:nvPr>
            <p:ph type="body" sz="quarter" idx="10"/>
          </p:nvPr>
        </p:nvSpPr>
        <p:spPr>
          <a:xfrm>
            <a:off x="498475" y="1635696"/>
            <a:ext cx="11322050" cy="4860000"/>
          </a:xfrm>
          <a:prstGeom prst="rect">
            <a:avLst/>
          </a:prstGeom>
        </p:spPr>
        <p:txBody>
          <a:bodyPr/>
          <a:lstStyle>
            <a:lvl1pPr marL="0" indent="0">
              <a:lnSpc>
                <a:spcPct val="120000"/>
              </a:lnSpc>
              <a:buNone/>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4765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rvices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D00B923-E9BF-4774-9112-8A4BEDA503DE}"/>
              </a:ext>
            </a:extLst>
          </p:cNvPr>
          <p:cNvCxnSpPr>
            <a:cxnSpLocks/>
          </p:cNvCxnSpPr>
          <p:nvPr userDrawn="1"/>
        </p:nvCxnSpPr>
        <p:spPr>
          <a:xfrm>
            <a:off x="1332752" y="2988871"/>
            <a:ext cx="932927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FF38E76-CA3C-4092-9DE8-E05F6B16AD3C}"/>
              </a:ext>
            </a:extLst>
          </p:cNvPr>
          <p:cNvSpPr/>
          <p:nvPr userDrawn="1"/>
        </p:nvSpPr>
        <p:spPr>
          <a:xfrm>
            <a:off x="1332752" y="1690381"/>
            <a:ext cx="9329270" cy="4077831"/>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clock&#10;&#10;Description automatically generated">
            <a:extLst>
              <a:ext uri="{FF2B5EF4-FFF2-40B4-BE49-F238E27FC236}">
                <a16:creationId xmlns:a16="http://schemas.microsoft.com/office/drawing/2014/main" id="{B09CE1A4-364F-4D87-B7AD-A2905EBF69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10486" y="205221"/>
            <a:ext cx="3328768" cy="900000"/>
          </a:xfrm>
          <a:prstGeom prst="rect">
            <a:avLst/>
          </a:prstGeom>
        </p:spPr>
      </p:pic>
      <p:graphicFrame>
        <p:nvGraphicFramePr>
          <p:cNvPr id="6" name="Table 6">
            <a:extLst>
              <a:ext uri="{FF2B5EF4-FFF2-40B4-BE49-F238E27FC236}">
                <a16:creationId xmlns:a16="http://schemas.microsoft.com/office/drawing/2014/main" id="{9EBA8711-B971-4B45-81CA-C5291C8F0D1E}"/>
              </a:ext>
            </a:extLst>
          </p:cNvPr>
          <p:cNvGraphicFramePr>
            <a:graphicFrameLocks noGrp="1"/>
          </p:cNvGraphicFramePr>
          <p:nvPr userDrawn="1">
            <p:extLst>
              <p:ext uri="{D42A27DB-BD31-4B8C-83A1-F6EECF244321}">
                <p14:modId xmlns:p14="http://schemas.microsoft.com/office/powerpoint/2010/main" val="4137445615"/>
              </p:ext>
            </p:extLst>
          </p:nvPr>
        </p:nvGraphicFramePr>
        <p:xfrm>
          <a:off x="1701303" y="1456381"/>
          <a:ext cx="8634006" cy="468000"/>
        </p:xfrm>
        <a:graphic>
          <a:graphicData uri="http://schemas.openxmlformats.org/drawingml/2006/table">
            <a:tbl>
              <a:tblPr firstRow="1" bandRow="1">
                <a:tableStyleId>{5C22544A-7EE6-4342-B048-85BDC9FD1C3A}</a:tableStyleId>
              </a:tblPr>
              <a:tblGrid>
                <a:gridCol w="2878002">
                  <a:extLst>
                    <a:ext uri="{9D8B030D-6E8A-4147-A177-3AD203B41FA5}">
                      <a16:colId xmlns:a16="http://schemas.microsoft.com/office/drawing/2014/main" val="3482665261"/>
                    </a:ext>
                  </a:extLst>
                </a:gridCol>
                <a:gridCol w="2878002">
                  <a:extLst>
                    <a:ext uri="{9D8B030D-6E8A-4147-A177-3AD203B41FA5}">
                      <a16:colId xmlns:a16="http://schemas.microsoft.com/office/drawing/2014/main" val="3707825314"/>
                    </a:ext>
                  </a:extLst>
                </a:gridCol>
                <a:gridCol w="2878002">
                  <a:extLst>
                    <a:ext uri="{9D8B030D-6E8A-4147-A177-3AD203B41FA5}">
                      <a16:colId xmlns:a16="http://schemas.microsoft.com/office/drawing/2014/main" val="1925326423"/>
                    </a:ext>
                  </a:extLst>
                </a:gridCol>
              </a:tblGrid>
              <a:tr h="468000">
                <a:tc>
                  <a:txBody>
                    <a:bodyPr/>
                    <a:lstStyle/>
                    <a:p>
                      <a:pPr algn="ctr"/>
                      <a:r>
                        <a:rPr lang="en-GB" sz="1600" b="1" dirty="0">
                          <a:solidFill>
                            <a:schemeClr val="bg1"/>
                          </a:solidFill>
                          <a:latin typeface="Segoe UI" panose="020B0502040204020203" pitchFamily="34" charset="0"/>
                          <a:cs typeface="Segoe UI" panose="020B0502040204020203" pitchFamily="34" charset="0"/>
                        </a:rPr>
                        <a:t>Consultancy</a:t>
                      </a:r>
                    </a:p>
                  </a:txBody>
                  <a:tcPr anchor="ctr">
                    <a:lnL w="12700" cap="flat" cmpd="sng" algn="ctr">
                      <a:solidFill>
                        <a:schemeClr val="accent3"/>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50000"/>
                      </a:schemeClr>
                    </a:solidFill>
                  </a:tcPr>
                </a:tc>
                <a:tc>
                  <a:txBody>
                    <a:bodyPr/>
                    <a:lstStyle/>
                    <a:p>
                      <a:pPr algn="ctr"/>
                      <a:r>
                        <a:rPr lang="en-GB" sz="1600" b="1" dirty="0">
                          <a:solidFill>
                            <a:schemeClr val="bg1"/>
                          </a:solidFill>
                          <a:latin typeface="Segoe UI" panose="020B0502040204020203" pitchFamily="34" charset="0"/>
                          <a:cs typeface="Segoe UI" panose="020B0502040204020203" pitchFamily="34" charset="0"/>
                        </a:rPr>
                        <a:t>Projects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50000"/>
                      </a:schemeClr>
                    </a:solidFill>
                  </a:tcPr>
                </a:tc>
                <a:tc>
                  <a:txBody>
                    <a:bodyPr/>
                    <a:lstStyle/>
                    <a:p>
                      <a:pPr algn="ctr"/>
                      <a:r>
                        <a:rPr lang="en-GB" sz="1600" b="1" dirty="0">
                          <a:solidFill>
                            <a:schemeClr val="bg1"/>
                          </a:solidFill>
                          <a:latin typeface="Segoe UI" panose="020B0502040204020203" pitchFamily="34" charset="0"/>
                          <a:cs typeface="Segoe UI" panose="020B0502040204020203" pitchFamily="34" charset="0"/>
                        </a:rPr>
                        <a:t>Managed Services</a:t>
                      </a:r>
                    </a:p>
                  </a:txBody>
                  <a:tcPr anchor="ctr">
                    <a:lnL w="38100" cap="flat" cmpd="sng" algn="ctr">
                      <a:solidFill>
                        <a:schemeClr val="bg1"/>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extLst>
                  <a:ext uri="{0D108BD9-81ED-4DB2-BD59-A6C34878D82A}">
                    <a16:rowId xmlns:a16="http://schemas.microsoft.com/office/drawing/2014/main" val="3318479262"/>
                  </a:ext>
                </a:extLst>
              </a:tr>
            </a:tbl>
          </a:graphicData>
        </a:graphic>
      </p:graphicFrame>
      <p:grpSp>
        <p:nvGrpSpPr>
          <p:cNvPr id="7" name="Group 6">
            <a:extLst>
              <a:ext uri="{FF2B5EF4-FFF2-40B4-BE49-F238E27FC236}">
                <a16:creationId xmlns:a16="http://schemas.microsoft.com/office/drawing/2014/main" id="{9F6320BE-F58D-4F36-A30B-E125D1D21B87}"/>
              </a:ext>
            </a:extLst>
          </p:cNvPr>
          <p:cNvGrpSpPr/>
          <p:nvPr userDrawn="1"/>
        </p:nvGrpSpPr>
        <p:grpSpPr>
          <a:xfrm>
            <a:off x="1701302" y="2158380"/>
            <a:ext cx="8634007" cy="2702129"/>
            <a:chOff x="1922432" y="2472777"/>
            <a:chExt cx="8634007" cy="2079096"/>
          </a:xfrm>
        </p:grpSpPr>
        <p:sp>
          <p:nvSpPr>
            <p:cNvPr id="8" name="Rectangle 7">
              <a:extLst>
                <a:ext uri="{FF2B5EF4-FFF2-40B4-BE49-F238E27FC236}">
                  <a16:creationId xmlns:a16="http://schemas.microsoft.com/office/drawing/2014/main" id="{A044CF03-681C-4C19-8F53-7F114D59E847}"/>
                </a:ext>
              </a:extLst>
            </p:cNvPr>
            <p:cNvSpPr/>
            <p:nvPr/>
          </p:nvSpPr>
          <p:spPr>
            <a:xfrm>
              <a:off x="2001094" y="3845876"/>
              <a:ext cx="8479498" cy="705997"/>
            </a:xfrm>
            <a:prstGeom prst="rect">
              <a:avLst/>
            </a:prstGeom>
            <a:solidFill>
              <a:schemeClr val="accent5">
                <a:lumMod val="90000"/>
                <a:lumOff val="10000"/>
              </a:schemeClr>
            </a:solid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Security &amp; Identity</a:t>
              </a:r>
              <a:endParaRPr kumimoji="0" lang="en-GB" sz="2000" b="1" i="0" u="none" strike="noStrike" kern="1200" cap="none" spc="0" normalizeH="0" baseline="0" noProof="0" dirty="0">
                <a:ln>
                  <a:noFill/>
                </a:ln>
                <a:solidFill>
                  <a:schemeClr val="accent5">
                    <a:lumMod val="90000"/>
                    <a:lumOff val="10000"/>
                  </a:schemeClr>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9235C"/>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3E708E9C-D3DB-40CB-827B-2451977B7B69}"/>
                </a:ext>
              </a:extLst>
            </p:cNvPr>
            <p:cNvSpPr/>
            <p:nvPr/>
          </p:nvSpPr>
          <p:spPr>
            <a:xfrm>
              <a:off x="1922432" y="2472777"/>
              <a:ext cx="1800000" cy="1080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Modern Workplace</a:t>
              </a:r>
              <a:endPar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27CBF43B-9C29-49C3-8A07-ED4FF414A4C8}"/>
                </a:ext>
              </a:extLst>
            </p:cNvPr>
            <p:cNvSpPr/>
            <p:nvPr/>
          </p:nvSpPr>
          <p:spPr>
            <a:xfrm>
              <a:off x="4200434" y="2472777"/>
              <a:ext cx="1800000" cy="10800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Platform</a:t>
              </a: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503449D3-BC03-48E6-8960-E442B663C5CB}"/>
                </a:ext>
              </a:extLst>
            </p:cNvPr>
            <p:cNvSpPr/>
            <p:nvPr/>
          </p:nvSpPr>
          <p:spPr>
            <a:xfrm>
              <a:off x="6478436" y="2472777"/>
              <a:ext cx="1800000" cy="1080000"/>
            </a:xfrm>
            <a:prstGeom prst="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Data &amp; AI</a:t>
              </a: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E21A1C01-0CA2-4C9B-A1F4-20687C6FD597}"/>
                </a:ext>
              </a:extLst>
            </p:cNvPr>
            <p:cNvSpPr/>
            <p:nvPr/>
          </p:nvSpPr>
          <p:spPr>
            <a:xfrm>
              <a:off x="8756439" y="2472777"/>
              <a:ext cx="1800000" cy="1080000"/>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Cloud Development</a:t>
              </a: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aphicFrame>
        <p:nvGraphicFramePr>
          <p:cNvPr id="13" name="Table 27">
            <a:extLst>
              <a:ext uri="{FF2B5EF4-FFF2-40B4-BE49-F238E27FC236}">
                <a16:creationId xmlns:a16="http://schemas.microsoft.com/office/drawing/2014/main" id="{3089DF6B-AC32-4938-894C-4912A5FC537A}"/>
              </a:ext>
            </a:extLst>
          </p:cNvPr>
          <p:cNvGraphicFramePr>
            <a:graphicFrameLocks noGrp="1"/>
          </p:cNvGraphicFramePr>
          <p:nvPr userDrawn="1">
            <p:extLst>
              <p:ext uri="{D42A27DB-BD31-4B8C-83A1-F6EECF244321}">
                <p14:modId xmlns:p14="http://schemas.microsoft.com/office/powerpoint/2010/main" val="257928222"/>
              </p:ext>
            </p:extLst>
          </p:nvPr>
        </p:nvGraphicFramePr>
        <p:xfrm>
          <a:off x="2959473" y="5117846"/>
          <a:ext cx="5842746" cy="1282955"/>
        </p:xfrm>
        <a:graphic>
          <a:graphicData uri="http://schemas.openxmlformats.org/drawingml/2006/table">
            <a:tbl>
              <a:tblPr firstRow="1" bandRow="1">
                <a:tableStyleId>{5C22544A-7EE6-4342-B048-85BDC9FD1C3A}</a:tableStyleId>
              </a:tblPr>
              <a:tblGrid>
                <a:gridCol w="5842746">
                  <a:extLst>
                    <a:ext uri="{9D8B030D-6E8A-4147-A177-3AD203B41FA5}">
                      <a16:colId xmlns:a16="http://schemas.microsoft.com/office/drawing/2014/main" val="2200681288"/>
                    </a:ext>
                  </a:extLst>
                </a:gridCol>
              </a:tblGrid>
              <a:tr h="470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dirty="0">
                          <a:solidFill>
                            <a:schemeClr val="tx2">
                              <a:lumMod val="50000"/>
                            </a:schemeClr>
                          </a:solidFill>
                          <a:latin typeface="Segoe UI" panose="020B0502040204020203" pitchFamily="34" charset="0"/>
                          <a:cs typeface="Segoe UI" panose="020B0502040204020203" pitchFamily="34" charset="0"/>
                        </a:rPr>
                        <a:t>Adoption </a:t>
                      </a:r>
                      <a:r>
                        <a:rPr lang="en-GB" sz="1200" b="0" dirty="0">
                          <a:solidFill>
                            <a:schemeClr val="bg1">
                              <a:lumMod val="75000"/>
                            </a:schemeClr>
                          </a:solidFill>
                          <a:latin typeface="Segoe UI" panose="020B0502040204020203" pitchFamily="34" charset="0"/>
                          <a:cs typeface="Segoe UI" panose="020B0502040204020203" pitchFamily="34" charset="0"/>
                        </a:rPr>
                        <a:t>|</a:t>
                      </a:r>
                      <a:r>
                        <a:rPr lang="en-GB" sz="1200" b="0" dirty="0">
                          <a:solidFill>
                            <a:schemeClr val="tx2">
                              <a:lumMod val="50000"/>
                            </a:schemeClr>
                          </a:solidFill>
                          <a:latin typeface="Segoe UI" panose="020B0502040204020203" pitchFamily="34" charset="0"/>
                          <a:cs typeface="Segoe UI" panose="020B0502040204020203" pitchFamily="34" charset="0"/>
                        </a:rPr>
                        <a:t> Enablement </a:t>
                      </a:r>
                      <a:r>
                        <a:rPr lang="en-GB" sz="1200" b="0" dirty="0">
                          <a:solidFill>
                            <a:schemeClr val="bg1">
                              <a:lumMod val="75000"/>
                            </a:schemeClr>
                          </a:solidFill>
                          <a:latin typeface="Segoe UI" panose="020B0502040204020203" pitchFamily="34" charset="0"/>
                          <a:cs typeface="Segoe UI" panose="020B0502040204020203" pitchFamily="34" charset="0"/>
                        </a:rPr>
                        <a:t>|</a:t>
                      </a:r>
                      <a:r>
                        <a:rPr lang="en-GB" sz="1200" b="0" dirty="0">
                          <a:solidFill>
                            <a:schemeClr val="tx2">
                              <a:lumMod val="50000"/>
                            </a:schemeClr>
                          </a:solidFill>
                          <a:latin typeface="Segoe UI" panose="020B0502040204020203" pitchFamily="34" charset="0"/>
                          <a:cs typeface="Segoe UI" panose="020B0502040204020203" pitchFamily="34" charset="0"/>
                        </a:rPr>
                        <a:t> Migration </a:t>
                      </a:r>
                      <a:r>
                        <a:rPr lang="en-GB" sz="1200" b="0" dirty="0">
                          <a:solidFill>
                            <a:schemeClr val="bg1">
                              <a:lumMod val="75000"/>
                            </a:schemeClr>
                          </a:solidFill>
                          <a:latin typeface="Segoe UI" panose="020B0502040204020203" pitchFamily="34" charset="0"/>
                          <a:cs typeface="Segoe UI" panose="020B0502040204020203" pitchFamily="34" charset="0"/>
                        </a:rPr>
                        <a:t>| </a:t>
                      </a:r>
                      <a:r>
                        <a:rPr lang="en-GB" sz="1200" b="0" dirty="0">
                          <a:solidFill>
                            <a:schemeClr val="tx2">
                              <a:lumMod val="50000"/>
                            </a:schemeClr>
                          </a:solidFill>
                          <a:latin typeface="Segoe UI" panose="020B0502040204020203" pitchFamily="34" charset="0"/>
                          <a:cs typeface="Segoe UI" panose="020B0502040204020203" pitchFamily="34" charset="0"/>
                        </a:rPr>
                        <a:t>Transformation </a:t>
                      </a:r>
                      <a:r>
                        <a:rPr lang="en-GB" sz="1200" b="0" dirty="0">
                          <a:solidFill>
                            <a:schemeClr val="bg1">
                              <a:lumMod val="75000"/>
                            </a:schemeClr>
                          </a:solidFill>
                          <a:latin typeface="Segoe UI" panose="020B0502040204020203" pitchFamily="34" charset="0"/>
                          <a:cs typeface="Segoe UI" panose="020B0502040204020203" pitchFamily="34" charset="0"/>
                        </a:rPr>
                        <a:t>|</a:t>
                      </a:r>
                      <a:r>
                        <a:rPr lang="en-GB" sz="1200" b="0" dirty="0">
                          <a:solidFill>
                            <a:schemeClr val="tx2">
                              <a:lumMod val="50000"/>
                            </a:schemeClr>
                          </a:solidFill>
                          <a:latin typeface="Segoe UI" panose="020B0502040204020203" pitchFamily="34" charset="0"/>
                          <a:cs typeface="Segoe UI" panose="020B0502040204020203" pitchFamily="34" charset="0"/>
                        </a:rPr>
                        <a:t> Innovation</a:t>
                      </a:r>
                      <a:endParaRPr lang="en-GB" sz="1000" b="0" dirty="0">
                        <a:solidFill>
                          <a:schemeClr val="tx2">
                            <a:lumMod val="50000"/>
                          </a:schemeClr>
                        </a:solidFill>
                        <a:latin typeface="Segoe UI" panose="020B0502040204020203" pitchFamily="34" charset="0"/>
                        <a:cs typeface="Segoe UI" panose="020B0502040204020203" pitchFamily="34"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0268052"/>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bg1"/>
                          </a:solidFill>
                          <a:latin typeface="Segoe UI" panose="020B0502040204020203" pitchFamily="34" charset="0"/>
                          <a:cs typeface="Segoe UI" panose="020B0502040204020203" pitchFamily="34" charset="0"/>
                        </a:rPr>
                        <a:t>Ways of Working</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165347088"/>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dirty="0">
                          <a:solidFill>
                            <a:schemeClr val="tx2">
                              <a:lumMod val="50000"/>
                            </a:schemeClr>
                          </a:solidFill>
                          <a:latin typeface="Segoe UI" panose="020B0502040204020203" pitchFamily="34" charset="0"/>
                          <a:cs typeface="Segoe UI" panose="020B0502040204020203" pitchFamily="34" charset="0"/>
                        </a:rPr>
                        <a:t>Agile Delivery Methodology </a:t>
                      </a:r>
                      <a:r>
                        <a:rPr lang="en-GB" sz="1000" b="0" dirty="0">
                          <a:solidFill>
                            <a:schemeClr val="bg1">
                              <a:lumMod val="75000"/>
                            </a:schemeClr>
                          </a:solidFill>
                          <a:latin typeface="Segoe UI" panose="020B0502040204020203" pitchFamily="34" charset="0"/>
                          <a:cs typeface="Segoe UI" panose="020B0502040204020203" pitchFamily="34" charset="0"/>
                        </a:rPr>
                        <a:t>|</a:t>
                      </a:r>
                      <a:r>
                        <a:rPr lang="en-GB" sz="1000" b="0" dirty="0">
                          <a:solidFill>
                            <a:schemeClr val="tx2">
                              <a:lumMod val="50000"/>
                            </a:schemeClr>
                          </a:solidFill>
                          <a:latin typeface="Segoe UI" panose="020B0502040204020203" pitchFamily="34" charset="0"/>
                          <a:cs typeface="Segoe UI" panose="020B0502040204020203" pitchFamily="34" charset="0"/>
                        </a:rPr>
                        <a:t> DevOps Working Practices </a:t>
                      </a:r>
                      <a:r>
                        <a:rPr lang="en-GB" sz="1000" b="0" dirty="0">
                          <a:solidFill>
                            <a:schemeClr val="bg1">
                              <a:lumMod val="75000"/>
                            </a:schemeClr>
                          </a:solidFill>
                          <a:latin typeface="Segoe UI" panose="020B0502040204020203" pitchFamily="34" charset="0"/>
                          <a:cs typeface="Segoe UI" panose="020B0502040204020203" pitchFamily="34" charset="0"/>
                        </a:rPr>
                        <a:t>|</a:t>
                      </a:r>
                      <a:r>
                        <a:rPr lang="en-GB" sz="1000" b="0" dirty="0">
                          <a:solidFill>
                            <a:schemeClr val="tx2">
                              <a:lumMod val="50000"/>
                            </a:schemeClr>
                          </a:solidFill>
                          <a:latin typeface="Segoe UI" panose="020B0502040204020203" pitchFamily="34" charset="0"/>
                          <a:cs typeface="Segoe UI" panose="020B0502040204020203" pitchFamily="34" charset="0"/>
                        </a:rPr>
                        <a:t> Automation &amp; Infrastructure As Code</a:t>
                      </a:r>
                      <a:endParaRPr lang="en-GB" sz="900" b="0" dirty="0">
                        <a:solidFill>
                          <a:schemeClr val="tx2">
                            <a:lumMod val="50000"/>
                          </a:schemeClr>
                        </a:solidFill>
                        <a:latin typeface="Segoe UI" panose="020B0502040204020203" pitchFamily="34" charset="0"/>
                        <a:cs typeface="Segoe UI" panose="020B0502040204020203" pitchFamily="34"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3789052"/>
                  </a:ext>
                </a:extLst>
              </a:tr>
            </a:tbl>
          </a:graphicData>
        </a:graphic>
      </p:graphicFrame>
      <p:cxnSp>
        <p:nvCxnSpPr>
          <p:cNvPr id="14" name="Straight Connector 13">
            <a:extLst>
              <a:ext uri="{FF2B5EF4-FFF2-40B4-BE49-F238E27FC236}">
                <a16:creationId xmlns:a16="http://schemas.microsoft.com/office/drawing/2014/main" id="{23C2B3BD-097A-4619-B2A3-97497F9B8289}"/>
              </a:ext>
            </a:extLst>
          </p:cNvPr>
          <p:cNvCxnSpPr>
            <a:stCxn id="9" idx="2"/>
          </p:cNvCxnSpPr>
          <p:nvPr userDrawn="1"/>
        </p:nvCxnSpPr>
        <p:spPr>
          <a:xfrm flipH="1">
            <a:off x="2599426" y="3562019"/>
            <a:ext cx="1876" cy="423385"/>
          </a:xfrm>
          <a:prstGeom prst="line">
            <a:avLst/>
          </a:prstGeom>
          <a:ln>
            <a:solidFill>
              <a:schemeClr val="accent5">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C98975F-F7DB-433F-B071-128CFD721C17}"/>
              </a:ext>
            </a:extLst>
          </p:cNvPr>
          <p:cNvCxnSpPr/>
          <p:nvPr userDrawn="1"/>
        </p:nvCxnSpPr>
        <p:spPr>
          <a:xfrm flipH="1">
            <a:off x="4874181" y="3580364"/>
            <a:ext cx="1876" cy="423385"/>
          </a:xfrm>
          <a:prstGeom prst="line">
            <a:avLst/>
          </a:prstGeom>
          <a:ln>
            <a:solidFill>
              <a:schemeClr val="accent5">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B5BD45-CCCE-4092-94D5-7F7FD6EC4B37}"/>
              </a:ext>
            </a:extLst>
          </p:cNvPr>
          <p:cNvCxnSpPr/>
          <p:nvPr userDrawn="1"/>
        </p:nvCxnSpPr>
        <p:spPr>
          <a:xfrm flipH="1">
            <a:off x="9440431" y="3565433"/>
            <a:ext cx="1876" cy="423385"/>
          </a:xfrm>
          <a:prstGeom prst="line">
            <a:avLst/>
          </a:prstGeom>
          <a:ln>
            <a:solidFill>
              <a:schemeClr val="accent5">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769927F-6AFD-496A-9265-ECAE574897A0}"/>
              </a:ext>
            </a:extLst>
          </p:cNvPr>
          <p:cNvCxnSpPr/>
          <p:nvPr userDrawn="1"/>
        </p:nvCxnSpPr>
        <p:spPr>
          <a:xfrm flipH="1">
            <a:off x="7157306" y="3537962"/>
            <a:ext cx="1876" cy="423385"/>
          </a:xfrm>
          <a:prstGeom prst="line">
            <a:avLst/>
          </a:prstGeom>
          <a:ln>
            <a:solidFill>
              <a:schemeClr val="accent5">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752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rgbClr val="C4B269"/>
          </a:solidFill>
        </p:spPr>
        <p:txBody>
          <a:bodyPr anchor="ctr" anchorCtr="1"/>
          <a:lstStyle>
            <a:lvl1pPr marL="0" indent="0">
              <a:buNone/>
              <a:defRPr sz="3000">
                <a:solidFill>
                  <a:schemeClr val="bg1"/>
                </a:solidFill>
                <a:latin typeface="+mj-lt"/>
              </a:defRPr>
            </a:lvl1pPr>
          </a:lstStyle>
          <a:p>
            <a:pPr lvl="0"/>
            <a:r>
              <a:rPr lang="en-GB" dirty="0"/>
              <a:t>Insert Title Here</a:t>
            </a:r>
          </a:p>
        </p:txBody>
      </p:sp>
      <p:sp>
        <p:nvSpPr>
          <p:cNvPr id="6" name="Content Placeholder 3">
            <a:extLst>
              <a:ext uri="{FF2B5EF4-FFF2-40B4-BE49-F238E27FC236}">
                <a16:creationId xmlns:a16="http://schemas.microsoft.com/office/drawing/2014/main" id="{17105856-5C52-4D0C-B9A3-41A045DDFC5F}"/>
              </a:ext>
            </a:extLst>
          </p:cNvPr>
          <p:cNvSpPr>
            <a:spLocks noGrp="1"/>
          </p:cNvSpPr>
          <p:nvPr>
            <p:ph sz="quarter" idx="12"/>
          </p:nvPr>
        </p:nvSpPr>
        <p:spPr>
          <a:xfrm>
            <a:off x="540918" y="1535501"/>
            <a:ext cx="5400000" cy="4876531"/>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3">
            <a:extLst>
              <a:ext uri="{FF2B5EF4-FFF2-40B4-BE49-F238E27FC236}">
                <a16:creationId xmlns:a16="http://schemas.microsoft.com/office/drawing/2014/main" id="{43E651C0-AEE4-4C7D-A1F2-7E0C1E24FFB3}"/>
              </a:ext>
            </a:extLst>
          </p:cNvPr>
          <p:cNvSpPr>
            <a:spLocks noGrp="1"/>
          </p:cNvSpPr>
          <p:nvPr>
            <p:ph sz="quarter" idx="13"/>
          </p:nvPr>
        </p:nvSpPr>
        <p:spPr>
          <a:xfrm>
            <a:off x="6211017" y="1538916"/>
            <a:ext cx="5400000" cy="4873116"/>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52722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urity &amp; Identity Section Hol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4BAAA3-B523-45DB-ABD5-AD8AECB68275}"/>
              </a:ext>
            </a:extLst>
          </p:cNvPr>
          <p:cNvSpPr/>
          <p:nvPr userDrawn="1"/>
        </p:nvSpPr>
        <p:spPr>
          <a:xfrm>
            <a:off x="-1" y="0"/>
            <a:ext cx="12192002"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DFC0A4D4-6DF3-40B9-A878-5417B7E05E7D}"/>
              </a:ext>
            </a:extLst>
          </p:cNvPr>
          <p:cNvSpPr/>
          <p:nvPr userDrawn="1"/>
        </p:nvSpPr>
        <p:spPr>
          <a:xfrm>
            <a:off x="1856095" y="4158941"/>
            <a:ext cx="1944000" cy="17883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269A37B-6286-490F-9130-3D92BA6D6140}"/>
              </a:ext>
            </a:extLst>
          </p:cNvPr>
          <p:cNvSpPr txBox="1"/>
          <p:nvPr userDrawn="1"/>
        </p:nvSpPr>
        <p:spPr>
          <a:xfrm>
            <a:off x="432212" y="1302837"/>
            <a:ext cx="11327573" cy="1236172"/>
          </a:xfrm>
          <a:prstGeom prst="rect">
            <a:avLst/>
          </a:prstGeom>
          <a:noFill/>
        </p:spPr>
        <p:txBody>
          <a:bodyPr wrap="square" rtlCol="0">
            <a:spAutoFit/>
          </a:bodyPr>
          <a:lstStyle/>
          <a:p>
            <a:pPr algn="l">
              <a:lnSpc>
                <a:spcPct val="125000"/>
              </a:lnSpc>
            </a:pPr>
            <a:r>
              <a:rPr lang="en-GB" sz="6600" dirty="0">
                <a:solidFill>
                  <a:schemeClr val="bg1"/>
                </a:solidFill>
                <a:latin typeface="Segoe UI" panose="020B0502040204020203" pitchFamily="34" charset="0"/>
                <a:cs typeface="Segoe UI" panose="020B0502040204020203" pitchFamily="34" charset="0"/>
              </a:rPr>
              <a:t>Security &amp; Identity</a:t>
            </a:r>
          </a:p>
        </p:txBody>
      </p:sp>
      <p:pic>
        <p:nvPicPr>
          <p:cNvPr id="3" name="Picture 2" descr="A picture containing flower&#10;&#10;Description automatically generated">
            <a:extLst>
              <a:ext uri="{FF2B5EF4-FFF2-40B4-BE49-F238E27FC236}">
                <a16:creationId xmlns:a16="http://schemas.microsoft.com/office/drawing/2014/main" id="{D558F73D-612B-4128-B182-2DEE95D8F36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81" r="5014" b="17676"/>
          <a:stretch/>
        </p:blipFill>
        <p:spPr>
          <a:xfrm>
            <a:off x="-5" y="3539878"/>
            <a:ext cx="12192006" cy="3318122"/>
          </a:xfrm>
          <a:prstGeom prst="rect">
            <a:avLst/>
          </a:prstGeom>
        </p:spPr>
      </p:pic>
      <p:pic>
        <p:nvPicPr>
          <p:cNvPr id="11" name="Picture 10">
            <a:extLst>
              <a:ext uri="{FF2B5EF4-FFF2-40B4-BE49-F238E27FC236}">
                <a16:creationId xmlns:a16="http://schemas.microsoft.com/office/drawing/2014/main" id="{3E971632-FA30-4C01-BBAB-1B70B17168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25333" y="5750704"/>
            <a:ext cx="2663013" cy="720000"/>
          </a:xfrm>
          <a:prstGeom prst="rect">
            <a:avLst/>
          </a:prstGeom>
        </p:spPr>
      </p:pic>
      <p:pic>
        <p:nvPicPr>
          <p:cNvPr id="7" name="Picture 6" descr="A picture containing game, basketball, blue, large&#10;&#10;Description automatically generated">
            <a:extLst>
              <a:ext uri="{FF2B5EF4-FFF2-40B4-BE49-F238E27FC236}">
                <a16:creationId xmlns:a16="http://schemas.microsoft.com/office/drawing/2014/main" id="{1A179767-8134-4807-9385-48D1712207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92323" y="3758939"/>
            <a:ext cx="1874683" cy="2880000"/>
          </a:xfrm>
          <a:prstGeom prst="rect">
            <a:avLst/>
          </a:prstGeom>
        </p:spPr>
      </p:pic>
    </p:spTree>
    <p:extLst>
      <p:ext uri="{BB962C8B-B14F-4D97-AF65-F5344CB8AC3E}">
        <p14:creationId xmlns:p14="http://schemas.microsoft.com/office/powerpoint/2010/main" val="3578338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 Dark Purple">
    <p:bg>
      <p:bgPr>
        <a:solidFill>
          <a:srgbClr val="39163D"/>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1850" y="1709738"/>
            <a:ext cx="10515600" cy="2852737"/>
          </a:xfrm>
          <a:prstGeom prst="rect">
            <a:avLst/>
          </a:prstGeom>
        </p:spPr>
        <p:txBody>
          <a:bodyPr/>
          <a:lstStyle>
            <a:lvl1pPr>
              <a:defRPr sz="7200">
                <a:solidFill>
                  <a:schemeClr val="bg1"/>
                </a:solidFill>
                <a:latin typeface="Segoe UI Light" panose="020B0502040204020203" pitchFamily="34" charset="0"/>
                <a:cs typeface="Segoe UI Light" panose="020B0502040204020203" pitchFamily="34" charset="0"/>
              </a:defRPr>
            </a:lvl1pPr>
          </a:lstStyle>
          <a:p>
            <a:r>
              <a:rPr lang="en-GB" dirty="0">
                <a:latin typeface="Segoe UI" panose="020B0502040204020203" pitchFamily="34" charset="0"/>
                <a:cs typeface="Segoe UI" panose="020B0502040204020203" pitchFamily="34" charset="0"/>
              </a:rPr>
              <a:t>Section Title Page</a:t>
            </a:r>
          </a:p>
        </p:txBody>
      </p:sp>
      <p:sp>
        <p:nvSpPr>
          <p:cNvPr id="11"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4400">
                <a:solidFill>
                  <a:srgbClr val="E4EFF5"/>
                </a:solidFill>
              </a:defRPr>
            </a:lvl1pPr>
          </a:lstStyle>
          <a:p>
            <a:r>
              <a:rPr lang="en-GB" dirty="0">
                <a:latin typeface="Segoe UI" panose="020B0502040204020203" pitchFamily="34" charset="0"/>
                <a:cs typeface="Segoe UI" panose="020B0502040204020203" pitchFamily="34" charset="0"/>
              </a:rPr>
              <a:t>Subheading</a:t>
            </a:r>
          </a:p>
        </p:txBody>
      </p:sp>
    </p:spTree>
    <p:extLst>
      <p:ext uri="{BB962C8B-B14F-4D97-AF65-F5344CB8AC3E}">
        <p14:creationId xmlns:p14="http://schemas.microsoft.com/office/powerpoint/2010/main" val="4209556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rgbClr val="39163D"/>
          </a:solidFill>
        </p:spPr>
        <p:txBody>
          <a:bodyPr anchor="ctr" anchorCtr="1"/>
          <a:lstStyle>
            <a:lvl1pPr marL="0" indent="0">
              <a:buNone/>
              <a:defRPr sz="3000">
                <a:solidFill>
                  <a:schemeClr val="bg1"/>
                </a:solidFill>
                <a:latin typeface="+mj-lt"/>
              </a:defRPr>
            </a:lvl1pPr>
          </a:lstStyle>
          <a:p>
            <a:pPr lvl="0"/>
            <a:r>
              <a:rPr lang="en-GB" dirty="0"/>
              <a:t>Insert Title Here</a:t>
            </a:r>
          </a:p>
        </p:txBody>
      </p:sp>
      <p:sp>
        <p:nvSpPr>
          <p:cNvPr id="6" name="Text Placeholder 4">
            <a:extLst>
              <a:ext uri="{FF2B5EF4-FFF2-40B4-BE49-F238E27FC236}">
                <a16:creationId xmlns:a16="http://schemas.microsoft.com/office/drawing/2014/main" id="{8C417913-5326-4E7A-BD68-2B678085A10B}"/>
              </a:ext>
            </a:extLst>
          </p:cNvPr>
          <p:cNvSpPr>
            <a:spLocks noGrp="1"/>
          </p:cNvSpPr>
          <p:nvPr>
            <p:ph type="body" sz="quarter" idx="10"/>
          </p:nvPr>
        </p:nvSpPr>
        <p:spPr>
          <a:xfrm>
            <a:off x="498475" y="1635696"/>
            <a:ext cx="11322050" cy="4860000"/>
          </a:xfrm>
          <a:prstGeom prst="rect">
            <a:avLst/>
          </a:prstGeom>
        </p:spPr>
        <p:txBody>
          <a:bodyPr/>
          <a:lstStyle>
            <a:lvl1pPr marL="0" indent="0">
              <a:lnSpc>
                <a:spcPct val="120000"/>
              </a:lnSpc>
              <a:buNone/>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19606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chemeClr val="accent5"/>
          </a:solidFill>
          <a:ln>
            <a:noFill/>
          </a:ln>
        </p:spPr>
        <p:txBody>
          <a:bodyPr anchor="ctr" anchorCtr="1"/>
          <a:lstStyle>
            <a:lvl1pPr marL="0" indent="0">
              <a:buNone/>
              <a:defRPr sz="3000">
                <a:solidFill>
                  <a:schemeClr val="bg1"/>
                </a:solidFill>
                <a:latin typeface="+mj-lt"/>
              </a:defRPr>
            </a:lvl1pPr>
          </a:lstStyle>
          <a:p>
            <a:pPr lvl="0"/>
            <a:r>
              <a:rPr lang="en-GB" dirty="0"/>
              <a:t>Insert Title Here</a:t>
            </a:r>
          </a:p>
        </p:txBody>
      </p:sp>
      <p:sp>
        <p:nvSpPr>
          <p:cNvPr id="6" name="Content Placeholder 3">
            <a:extLst>
              <a:ext uri="{FF2B5EF4-FFF2-40B4-BE49-F238E27FC236}">
                <a16:creationId xmlns:a16="http://schemas.microsoft.com/office/drawing/2014/main" id="{6DBED3BD-E378-4857-84BA-0A2654DD3073}"/>
              </a:ext>
            </a:extLst>
          </p:cNvPr>
          <p:cNvSpPr>
            <a:spLocks noGrp="1"/>
          </p:cNvSpPr>
          <p:nvPr>
            <p:ph sz="quarter" idx="12"/>
          </p:nvPr>
        </p:nvSpPr>
        <p:spPr>
          <a:xfrm>
            <a:off x="540918" y="1535501"/>
            <a:ext cx="5400000" cy="4876531"/>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3">
            <a:extLst>
              <a:ext uri="{FF2B5EF4-FFF2-40B4-BE49-F238E27FC236}">
                <a16:creationId xmlns:a16="http://schemas.microsoft.com/office/drawing/2014/main" id="{5558A89F-7853-4166-9BF1-B450FDE4D3BC}"/>
              </a:ext>
            </a:extLst>
          </p:cNvPr>
          <p:cNvSpPr>
            <a:spLocks noGrp="1"/>
          </p:cNvSpPr>
          <p:nvPr>
            <p:ph sz="quarter" idx="13"/>
          </p:nvPr>
        </p:nvSpPr>
        <p:spPr>
          <a:xfrm>
            <a:off x="6211017" y="1538916"/>
            <a:ext cx="5400000" cy="4873116"/>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668739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amp; AI Section Hol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4BAAA3-B523-45DB-ABD5-AD8AECB68275}"/>
              </a:ext>
            </a:extLst>
          </p:cNvPr>
          <p:cNvSpPr/>
          <p:nvPr userDrawn="1"/>
        </p:nvSpPr>
        <p:spPr>
          <a:xfrm>
            <a:off x="-1" y="0"/>
            <a:ext cx="1219200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269A37B-6286-490F-9130-3D92BA6D6140}"/>
              </a:ext>
            </a:extLst>
          </p:cNvPr>
          <p:cNvSpPr txBox="1"/>
          <p:nvPr userDrawn="1"/>
        </p:nvSpPr>
        <p:spPr>
          <a:xfrm>
            <a:off x="432212" y="1302837"/>
            <a:ext cx="11327573" cy="1236172"/>
          </a:xfrm>
          <a:prstGeom prst="rect">
            <a:avLst/>
          </a:prstGeom>
          <a:noFill/>
        </p:spPr>
        <p:txBody>
          <a:bodyPr wrap="square" rtlCol="0">
            <a:spAutoFit/>
          </a:bodyPr>
          <a:lstStyle/>
          <a:p>
            <a:pPr algn="l">
              <a:lnSpc>
                <a:spcPct val="125000"/>
              </a:lnSpc>
            </a:pPr>
            <a:r>
              <a:rPr lang="en-GB" sz="6600" dirty="0">
                <a:solidFill>
                  <a:schemeClr val="bg1"/>
                </a:solidFill>
                <a:latin typeface="Segoe UI" panose="020B0502040204020203" pitchFamily="34" charset="0"/>
                <a:cs typeface="Segoe UI" panose="020B0502040204020203" pitchFamily="34" charset="0"/>
              </a:rPr>
              <a:t>Data &amp; AI</a:t>
            </a:r>
          </a:p>
        </p:txBody>
      </p:sp>
      <p:pic>
        <p:nvPicPr>
          <p:cNvPr id="8" name="Picture 7" descr="A close up of a logo&#10;&#10;Description automatically generated">
            <a:extLst>
              <a:ext uri="{FF2B5EF4-FFF2-40B4-BE49-F238E27FC236}">
                <a16:creationId xmlns:a16="http://schemas.microsoft.com/office/drawing/2014/main" id="{D13120E2-69BF-43D8-B8DE-9CDC21B4BC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82" r="5019" b="17676"/>
          <a:stretch/>
        </p:blipFill>
        <p:spPr>
          <a:xfrm>
            <a:off x="-1" y="3539878"/>
            <a:ext cx="12192001" cy="3318122"/>
          </a:xfrm>
          <a:prstGeom prst="rect">
            <a:avLst/>
          </a:prstGeom>
        </p:spPr>
      </p:pic>
      <p:pic>
        <p:nvPicPr>
          <p:cNvPr id="11" name="Picture 10">
            <a:extLst>
              <a:ext uri="{FF2B5EF4-FFF2-40B4-BE49-F238E27FC236}">
                <a16:creationId xmlns:a16="http://schemas.microsoft.com/office/drawing/2014/main" id="{3E971632-FA30-4C01-BBAB-1B70B17168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25333" y="5750704"/>
            <a:ext cx="2663013" cy="720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AD4F89E9-6C49-42BD-8D17-A7B30C8D80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19494" y="3841846"/>
            <a:ext cx="2130411" cy="2880000"/>
          </a:xfrm>
          <a:prstGeom prst="rect">
            <a:avLst/>
          </a:prstGeom>
        </p:spPr>
      </p:pic>
    </p:spTree>
    <p:extLst>
      <p:ext uri="{BB962C8B-B14F-4D97-AF65-F5344CB8AC3E}">
        <p14:creationId xmlns:p14="http://schemas.microsoft.com/office/powerpoint/2010/main" val="326526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 Dark Blue">
    <p:bg>
      <p:bgPr>
        <a:solidFill>
          <a:schemeClr val="bg2"/>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1850" y="1709738"/>
            <a:ext cx="10515600" cy="2852737"/>
          </a:xfrm>
          <a:prstGeom prst="rect">
            <a:avLst/>
          </a:prstGeom>
        </p:spPr>
        <p:txBody>
          <a:bodyPr/>
          <a:lstStyle>
            <a:lvl1pPr>
              <a:defRPr sz="7200">
                <a:solidFill>
                  <a:schemeClr val="bg1"/>
                </a:solidFill>
                <a:latin typeface="Segoe UI Light" panose="020B0502040204020203" pitchFamily="34" charset="0"/>
                <a:cs typeface="Segoe UI Light" panose="020B0502040204020203" pitchFamily="34" charset="0"/>
              </a:defRPr>
            </a:lvl1pPr>
          </a:lstStyle>
          <a:p>
            <a:r>
              <a:rPr lang="en-GB" dirty="0">
                <a:latin typeface="Segoe UI" panose="020B0502040204020203" pitchFamily="34" charset="0"/>
                <a:cs typeface="Segoe UI" panose="020B0502040204020203" pitchFamily="34" charset="0"/>
              </a:rPr>
              <a:t>Section Title Page</a:t>
            </a:r>
          </a:p>
        </p:txBody>
      </p:sp>
      <p:sp>
        <p:nvSpPr>
          <p:cNvPr id="11"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4400">
                <a:solidFill>
                  <a:srgbClr val="E4EFF5"/>
                </a:solidFill>
              </a:defRPr>
            </a:lvl1pPr>
          </a:lstStyle>
          <a:p>
            <a:r>
              <a:rPr lang="en-GB" dirty="0">
                <a:latin typeface="Segoe UI" panose="020B0502040204020203" pitchFamily="34" charset="0"/>
                <a:cs typeface="Segoe UI" panose="020B0502040204020203" pitchFamily="34" charset="0"/>
              </a:rPr>
              <a:t>Subheading</a:t>
            </a:r>
          </a:p>
        </p:txBody>
      </p:sp>
    </p:spTree>
    <p:extLst>
      <p:ext uri="{BB962C8B-B14F-4D97-AF65-F5344CB8AC3E}">
        <p14:creationId xmlns:p14="http://schemas.microsoft.com/office/powerpoint/2010/main" val="3874513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chemeClr val="bg2"/>
          </a:solidFill>
        </p:spPr>
        <p:txBody>
          <a:bodyPr anchor="ctr" anchorCtr="1"/>
          <a:lstStyle>
            <a:lvl1pPr marL="0" indent="0">
              <a:buNone/>
              <a:defRPr sz="3000">
                <a:solidFill>
                  <a:schemeClr val="bg1"/>
                </a:solidFill>
                <a:latin typeface="+mj-lt"/>
              </a:defRPr>
            </a:lvl1pPr>
          </a:lstStyle>
          <a:p>
            <a:pPr lvl="0"/>
            <a:r>
              <a:rPr lang="en-GB" dirty="0"/>
              <a:t>Insert Title Here</a:t>
            </a:r>
          </a:p>
        </p:txBody>
      </p:sp>
      <p:sp>
        <p:nvSpPr>
          <p:cNvPr id="6" name="Text Placeholder 4">
            <a:extLst>
              <a:ext uri="{FF2B5EF4-FFF2-40B4-BE49-F238E27FC236}">
                <a16:creationId xmlns:a16="http://schemas.microsoft.com/office/drawing/2014/main" id="{8C417913-5326-4E7A-BD68-2B678085A10B}"/>
              </a:ext>
            </a:extLst>
          </p:cNvPr>
          <p:cNvSpPr>
            <a:spLocks noGrp="1"/>
          </p:cNvSpPr>
          <p:nvPr>
            <p:ph type="body" sz="quarter" idx="10"/>
          </p:nvPr>
        </p:nvSpPr>
        <p:spPr>
          <a:xfrm>
            <a:off x="498475" y="1635696"/>
            <a:ext cx="11322050" cy="4860000"/>
          </a:xfrm>
          <a:prstGeom prst="rect">
            <a:avLst/>
          </a:prstGeom>
        </p:spPr>
        <p:txBody>
          <a:bodyPr/>
          <a:lstStyle>
            <a:lvl1pPr marL="0" indent="0">
              <a:lnSpc>
                <a:spcPct val="120000"/>
              </a:lnSpc>
              <a:buNone/>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753652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chemeClr val="bg2"/>
          </a:solidFill>
        </p:spPr>
        <p:txBody>
          <a:bodyPr anchor="ctr" anchorCtr="1"/>
          <a:lstStyle>
            <a:lvl1pPr marL="0" indent="0">
              <a:buNone/>
              <a:defRPr sz="3000">
                <a:solidFill>
                  <a:schemeClr val="bg1"/>
                </a:solidFill>
                <a:latin typeface="+mj-lt"/>
              </a:defRPr>
            </a:lvl1pPr>
          </a:lstStyle>
          <a:p>
            <a:pPr lvl="0"/>
            <a:r>
              <a:rPr lang="en-GB" dirty="0"/>
              <a:t>Insert Title Here</a:t>
            </a:r>
          </a:p>
        </p:txBody>
      </p:sp>
      <p:sp>
        <p:nvSpPr>
          <p:cNvPr id="6" name="Content Placeholder 3">
            <a:extLst>
              <a:ext uri="{FF2B5EF4-FFF2-40B4-BE49-F238E27FC236}">
                <a16:creationId xmlns:a16="http://schemas.microsoft.com/office/drawing/2014/main" id="{E7DA9151-E951-4C5D-8D94-E3FE54775461}"/>
              </a:ext>
            </a:extLst>
          </p:cNvPr>
          <p:cNvSpPr>
            <a:spLocks noGrp="1"/>
          </p:cNvSpPr>
          <p:nvPr>
            <p:ph sz="quarter" idx="12"/>
          </p:nvPr>
        </p:nvSpPr>
        <p:spPr>
          <a:xfrm>
            <a:off x="540918" y="1535501"/>
            <a:ext cx="5400000" cy="4876531"/>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3">
            <a:extLst>
              <a:ext uri="{FF2B5EF4-FFF2-40B4-BE49-F238E27FC236}">
                <a16:creationId xmlns:a16="http://schemas.microsoft.com/office/drawing/2014/main" id="{A359887C-4A4D-4066-AFA3-652D13C1F95D}"/>
              </a:ext>
            </a:extLst>
          </p:cNvPr>
          <p:cNvSpPr>
            <a:spLocks noGrp="1"/>
          </p:cNvSpPr>
          <p:nvPr>
            <p:ph sz="quarter" idx="13"/>
          </p:nvPr>
        </p:nvSpPr>
        <p:spPr>
          <a:xfrm>
            <a:off x="6211017" y="1538916"/>
            <a:ext cx="5400000" cy="4873116"/>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7153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4BAAA3-B523-45DB-ABD5-AD8AECB68275}"/>
              </a:ext>
            </a:extLst>
          </p:cNvPr>
          <p:cNvSpPr/>
          <p:nvPr userDrawn="1"/>
        </p:nvSpPr>
        <p:spPr>
          <a:xfrm>
            <a:off x="-3" y="0"/>
            <a:ext cx="12192002" cy="685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269A37B-6286-490F-9130-3D92BA6D6140}"/>
              </a:ext>
            </a:extLst>
          </p:cNvPr>
          <p:cNvSpPr txBox="1"/>
          <p:nvPr userDrawn="1"/>
        </p:nvSpPr>
        <p:spPr>
          <a:xfrm>
            <a:off x="432212" y="1302837"/>
            <a:ext cx="11327573" cy="1236172"/>
          </a:xfrm>
          <a:prstGeom prst="rect">
            <a:avLst/>
          </a:prstGeom>
          <a:noFill/>
        </p:spPr>
        <p:txBody>
          <a:bodyPr wrap="square" rtlCol="0">
            <a:spAutoFit/>
          </a:bodyPr>
          <a:lstStyle/>
          <a:p>
            <a:pPr algn="l">
              <a:lnSpc>
                <a:spcPct val="125000"/>
              </a:lnSpc>
            </a:pPr>
            <a:r>
              <a:rPr lang="en-GB" sz="6600" dirty="0">
                <a:solidFill>
                  <a:srgbClr val="4086AD"/>
                </a:solidFill>
                <a:latin typeface="Segoe UI" panose="020B0502040204020203" pitchFamily="34" charset="0"/>
                <a:cs typeface="Segoe UI" panose="020B0502040204020203" pitchFamily="34" charset="0"/>
              </a:rPr>
              <a:t>Learning &amp; Development</a:t>
            </a:r>
          </a:p>
        </p:txBody>
      </p:sp>
      <p:pic>
        <p:nvPicPr>
          <p:cNvPr id="32" name="Picture 31">
            <a:extLst>
              <a:ext uri="{FF2B5EF4-FFF2-40B4-BE49-F238E27FC236}">
                <a16:creationId xmlns:a16="http://schemas.microsoft.com/office/drawing/2014/main" id="{78F8292D-11FE-44F8-8BEB-9ED9E51E0F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5333" y="5750704"/>
            <a:ext cx="2663013" cy="720000"/>
          </a:xfrm>
          <a:prstGeom prst="rect">
            <a:avLst/>
          </a:prstGeom>
        </p:spPr>
      </p:pic>
      <p:pic>
        <p:nvPicPr>
          <p:cNvPr id="7" name="Picture 6" descr="A picture containing flower&#10;&#10;Description automatically generated">
            <a:extLst>
              <a:ext uri="{FF2B5EF4-FFF2-40B4-BE49-F238E27FC236}">
                <a16:creationId xmlns:a16="http://schemas.microsoft.com/office/drawing/2014/main" id="{464AD6C8-8F09-4450-9664-3D1FB2996B3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50" r="6383" b="28363"/>
          <a:stretch/>
        </p:blipFill>
        <p:spPr>
          <a:xfrm>
            <a:off x="-3" y="3448194"/>
            <a:ext cx="12192004" cy="3409805"/>
          </a:xfrm>
          <a:prstGeom prst="rect">
            <a:avLst/>
          </a:prstGeom>
        </p:spPr>
      </p:pic>
      <p:pic>
        <p:nvPicPr>
          <p:cNvPr id="3" name="Picture 2" descr="A picture containing room&#10;&#10;Description automatically generated">
            <a:extLst>
              <a:ext uri="{FF2B5EF4-FFF2-40B4-BE49-F238E27FC236}">
                <a16:creationId xmlns:a16="http://schemas.microsoft.com/office/drawing/2014/main" id="{0D2FEF7E-7ED3-47EE-9EF5-31D9310FD7A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49216" y="3618131"/>
            <a:ext cx="3206503" cy="2910846"/>
          </a:xfrm>
          <a:prstGeom prst="rect">
            <a:avLst/>
          </a:prstGeom>
        </p:spPr>
      </p:pic>
    </p:spTree>
    <p:extLst>
      <p:ext uri="{BB962C8B-B14F-4D97-AF65-F5344CB8AC3E}">
        <p14:creationId xmlns:p14="http://schemas.microsoft.com/office/powerpoint/2010/main" val="20509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tailed Services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19C8C2E-10BE-45E3-8306-299AEB9C9049}"/>
              </a:ext>
            </a:extLst>
          </p:cNvPr>
          <p:cNvCxnSpPr>
            <a:cxnSpLocks/>
          </p:cNvCxnSpPr>
          <p:nvPr userDrawn="1"/>
        </p:nvCxnSpPr>
        <p:spPr>
          <a:xfrm>
            <a:off x="1332752" y="2988871"/>
            <a:ext cx="932927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793001F-0B6C-48B4-8047-53FF47552906}"/>
              </a:ext>
            </a:extLst>
          </p:cNvPr>
          <p:cNvSpPr/>
          <p:nvPr userDrawn="1"/>
        </p:nvSpPr>
        <p:spPr>
          <a:xfrm>
            <a:off x="1332752" y="1690381"/>
            <a:ext cx="9329270" cy="4077831"/>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clock&#10;&#10;Description automatically generated">
            <a:extLst>
              <a:ext uri="{FF2B5EF4-FFF2-40B4-BE49-F238E27FC236}">
                <a16:creationId xmlns:a16="http://schemas.microsoft.com/office/drawing/2014/main" id="{258EC112-530A-4FD3-A777-881219C7DC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10486" y="205221"/>
            <a:ext cx="3328768" cy="900000"/>
          </a:xfrm>
          <a:prstGeom prst="rect">
            <a:avLst/>
          </a:prstGeom>
        </p:spPr>
      </p:pic>
      <p:graphicFrame>
        <p:nvGraphicFramePr>
          <p:cNvPr id="6" name="Table 6">
            <a:extLst>
              <a:ext uri="{FF2B5EF4-FFF2-40B4-BE49-F238E27FC236}">
                <a16:creationId xmlns:a16="http://schemas.microsoft.com/office/drawing/2014/main" id="{40F919AC-AEFB-4A7B-9FA9-6CF82C63679E}"/>
              </a:ext>
            </a:extLst>
          </p:cNvPr>
          <p:cNvGraphicFramePr>
            <a:graphicFrameLocks noGrp="1"/>
          </p:cNvGraphicFramePr>
          <p:nvPr userDrawn="1">
            <p:extLst>
              <p:ext uri="{D42A27DB-BD31-4B8C-83A1-F6EECF244321}">
                <p14:modId xmlns:p14="http://schemas.microsoft.com/office/powerpoint/2010/main" val="3871187474"/>
              </p:ext>
            </p:extLst>
          </p:nvPr>
        </p:nvGraphicFramePr>
        <p:xfrm>
          <a:off x="1701303" y="1456381"/>
          <a:ext cx="8634006" cy="468000"/>
        </p:xfrm>
        <a:graphic>
          <a:graphicData uri="http://schemas.openxmlformats.org/drawingml/2006/table">
            <a:tbl>
              <a:tblPr firstRow="1" bandRow="1">
                <a:tableStyleId>{5C22544A-7EE6-4342-B048-85BDC9FD1C3A}</a:tableStyleId>
              </a:tblPr>
              <a:tblGrid>
                <a:gridCol w="2878002">
                  <a:extLst>
                    <a:ext uri="{9D8B030D-6E8A-4147-A177-3AD203B41FA5}">
                      <a16:colId xmlns:a16="http://schemas.microsoft.com/office/drawing/2014/main" val="3482665261"/>
                    </a:ext>
                  </a:extLst>
                </a:gridCol>
                <a:gridCol w="2878002">
                  <a:extLst>
                    <a:ext uri="{9D8B030D-6E8A-4147-A177-3AD203B41FA5}">
                      <a16:colId xmlns:a16="http://schemas.microsoft.com/office/drawing/2014/main" val="3707825314"/>
                    </a:ext>
                  </a:extLst>
                </a:gridCol>
                <a:gridCol w="2878002">
                  <a:extLst>
                    <a:ext uri="{9D8B030D-6E8A-4147-A177-3AD203B41FA5}">
                      <a16:colId xmlns:a16="http://schemas.microsoft.com/office/drawing/2014/main" val="1925326423"/>
                    </a:ext>
                  </a:extLst>
                </a:gridCol>
              </a:tblGrid>
              <a:tr h="468000">
                <a:tc>
                  <a:txBody>
                    <a:bodyPr/>
                    <a:lstStyle/>
                    <a:p>
                      <a:pPr algn="ctr"/>
                      <a:r>
                        <a:rPr lang="en-GB" sz="1600" b="1" dirty="0">
                          <a:solidFill>
                            <a:schemeClr val="bg1"/>
                          </a:solidFill>
                          <a:latin typeface="Segoe UI" panose="020B0502040204020203" pitchFamily="34" charset="0"/>
                          <a:cs typeface="Segoe UI" panose="020B0502040204020203" pitchFamily="34" charset="0"/>
                        </a:rPr>
                        <a:t>Consultancy</a:t>
                      </a:r>
                    </a:p>
                  </a:txBody>
                  <a:tcPr anchor="ctr">
                    <a:lnL w="12700" cap="flat" cmpd="sng" algn="ctr">
                      <a:solidFill>
                        <a:schemeClr val="accent3"/>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50000"/>
                      </a:schemeClr>
                    </a:solidFill>
                  </a:tcPr>
                </a:tc>
                <a:tc>
                  <a:txBody>
                    <a:bodyPr/>
                    <a:lstStyle/>
                    <a:p>
                      <a:pPr algn="ctr"/>
                      <a:r>
                        <a:rPr lang="en-GB" sz="1600" b="1" dirty="0">
                          <a:solidFill>
                            <a:schemeClr val="bg1"/>
                          </a:solidFill>
                          <a:latin typeface="Segoe UI" panose="020B0502040204020203" pitchFamily="34" charset="0"/>
                          <a:cs typeface="Segoe UI" panose="020B0502040204020203" pitchFamily="34" charset="0"/>
                        </a:rPr>
                        <a:t>Projects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50000"/>
                      </a:schemeClr>
                    </a:solidFill>
                  </a:tcPr>
                </a:tc>
                <a:tc>
                  <a:txBody>
                    <a:bodyPr/>
                    <a:lstStyle/>
                    <a:p>
                      <a:pPr algn="ctr"/>
                      <a:r>
                        <a:rPr lang="en-GB" sz="1600" b="1" dirty="0">
                          <a:solidFill>
                            <a:schemeClr val="bg1"/>
                          </a:solidFill>
                          <a:latin typeface="Segoe UI" panose="020B0502040204020203" pitchFamily="34" charset="0"/>
                          <a:cs typeface="Segoe UI" panose="020B0502040204020203" pitchFamily="34" charset="0"/>
                        </a:rPr>
                        <a:t>Managed Services</a:t>
                      </a:r>
                    </a:p>
                  </a:txBody>
                  <a:tcPr anchor="ctr">
                    <a:lnL w="38100" cap="flat" cmpd="sng" algn="ctr">
                      <a:solidFill>
                        <a:schemeClr val="bg1"/>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extLst>
                  <a:ext uri="{0D108BD9-81ED-4DB2-BD59-A6C34878D82A}">
                    <a16:rowId xmlns:a16="http://schemas.microsoft.com/office/drawing/2014/main" val="3318479262"/>
                  </a:ext>
                </a:extLst>
              </a:tr>
            </a:tbl>
          </a:graphicData>
        </a:graphic>
      </p:graphicFrame>
      <p:grpSp>
        <p:nvGrpSpPr>
          <p:cNvPr id="7" name="Group 6">
            <a:extLst>
              <a:ext uri="{FF2B5EF4-FFF2-40B4-BE49-F238E27FC236}">
                <a16:creationId xmlns:a16="http://schemas.microsoft.com/office/drawing/2014/main" id="{09B17470-E760-4F79-8719-E144DF882D20}"/>
              </a:ext>
            </a:extLst>
          </p:cNvPr>
          <p:cNvGrpSpPr/>
          <p:nvPr userDrawn="1"/>
        </p:nvGrpSpPr>
        <p:grpSpPr>
          <a:xfrm>
            <a:off x="1701302" y="2158380"/>
            <a:ext cx="8634007" cy="2702129"/>
            <a:chOff x="1922432" y="2472777"/>
            <a:chExt cx="8634007" cy="2079096"/>
          </a:xfrm>
        </p:grpSpPr>
        <p:sp>
          <p:nvSpPr>
            <p:cNvPr id="8" name="Rectangle 7">
              <a:extLst>
                <a:ext uri="{FF2B5EF4-FFF2-40B4-BE49-F238E27FC236}">
                  <a16:creationId xmlns:a16="http://schemas.microsoft.com/office/drawing/2014/main" id="{BC9E7F8C-42C6-4C34-AE32-1660C0B16ABA}"/>
                </a:ext>
              </a:extLst>
            </p:cNvPr>
            <p:cNvSpPr/>
            <p:nvPr/>
          </p:nvSpPr>
          <p:spPr>
            <a:xfrm>
              <a:off x="2001094" y="3845876"/>
              <a:ext cx="8479498" cy="705997"/>
            </a:xfrm>
            <a:prstGeom prst="rect">
              <a:avLst/>
            </a:prstGeom>
            <a:solidFill>
              <a:schemeClr val="accent5">
                <a:lumMod val="90000"/>
                <a:lumOff val="10000"/>
              </a:schemeClr>
            </a:solid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Security &amp; Identity</a:t>
              </a:r>
              <a:br>
                <a:rPr kumimoji="0" lang="en-GB" sz="2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Active Directory Domain Services | Azure Active Directory | Enterprise Mobility &amp; Security (EMS) | Single Sign-On | Multifactor Authentication</a:t>
              </a:r>
              <a:endParaRPr kumimoji="0" lang="en-GB" sz="2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30256D43-E262-47F8-AC4F-559DD787B5A4}"/>
                </a:ext>
              </a:extLst>
            </p:cNvPr>
            <p:cNvSpPr/>
            <p:nvPr/>
          </p:nvSpPr>
          <p:spPr>
            <a:xfrm>
              <a:off x="1922432" y="2472777"/>
              <a:ext cx="1800000" cy="1080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Modern Workplace</a:t>
              </a:r>
              <a:br>
                <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Windows 10 | Office 365 </a:t>
              </a:r>
              <a:r>
                <a:rPr kumimoji="0" lang="en-GB" sz="1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ProPlus</a:t>
              </a: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 Enterprise Mobility &amp; Security (EMS</a:t>
              </a:r>
            </a:p>
          </p:txBody>
        </p:sp>
        <p:sp>
          <p:nvSpPr>
            <p:cNvPr id="10" name="Rectangle 9">
              <a:extLst>
                <a:ext uri="{FF2B5EF4-FFF2-40B4-BE49-F238E27FC236}">
                  <a16:creationId xmlns:a16="http://schemas.microsoft.com/office/drawing/2014/main" id="{44DFB73A-4FB5-4583-8AFF-4399411FEA44}"/>
                </a:ext>
              </a:extLst>
            </p:cNvPr>
            <p:cNvSpPr/>
            <p:nvPr/>
          </p:nvSpPr>
          <p:spPr>
            <a:xfrm>
              <a:off x="4200434" y="2472777"/>
              <a:ext cx="1800000" cy="10800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Platform</a:t>
              </a:r>
              <a:br>
                <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Infrastructure as a Service (IaaS) | Platform as a Service (PaaS) | Container as a Service (CaaS)</a:t>
              </a: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FAB9E0DA-A6A8-4BBB-A55D-1076D1A5E27C}"/>
                </a:ext>
              </a:extLst>
            </p:cNvPr>
            <p:cNvSpPr/>
            <p:nvPr/>
          </p:nvSpPr>
          <p:spPr>
            <a:xfrm>
              <a:off x="6478436" y="2472777"/>
              <a:ext cx="1800000" cy="1080000"/>
            </a:xfrm>
            <a:prstGeom prst="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Data &amp; AI</a:t>
              </a:r>
              <a:br>
                <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Data Services | SQL Server | Data Science Enablement | Business Intelligence &amp; Reporting</a:t>
              </a: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5A04386D-55F2-4DC0-93AC-07543C92A99C}"/>
                </a:ext>
              </a:extLst>
            </p:cNvPr>
            <p:cNvSpPr/>
            <p:nvPr/>
          </p:nvSpPr>
          <p:spPr>
            <a:xfrm>
              <a:off x="8756439" y="2472777"/>
              <a:ext cx="1800000" cy="1080000"/>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Cloud Development</a:t>
              </a:r>
              <a:br>
                <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Cloud Platform | Microservices Architecture | .NET Development</a:t>
              </a: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aphicFrame>
        <p:nvGraphicFramePr>
          <p:cNvPr id="13" name="Table 27">
            <a:extLst>
              <a:ext uri="{FF2B5EF4-FFF2-40B4-BE49-F238E27FC236}">
                <a16:creationId xmlns:a16="http://schemas.microsoft.com/office/drawing/2014/main" id="{3BD9CEB0-4219-4758-A528-9B62487EBE70}"/>
              </a:ext>
            </a:extLst>
          </p:cNvPr>
          <p:cNvGraphicFramePr>
            <a:graphicFrameLocks noGrp="1"/>
          </p:cNvGraphicFramePr>
          <p:nvPr userDrawn="1">
            <p:extLst>
              <p:ext uri="{D42A27DB-BD31-4B8C-83A1-F6EECF244321}">
                <p14:modId xmlns:p14="http://schemas.microsoft.com/office/powerpoint/2010/main" val="1200313908"/>
              </p:ext>
            </p:extLst>
          </p:nvPr>
        </p:nvGraphicFramePr>
        <p:xfrm>
          <a:off x="2959473" y="5117846"/>
          <a:ext cx="5842746" cy="1282955"/>
        </p:xfrm>
        <a:graphic>
          <a:graphicData uri="http://schemas.openxmlformats.org/drawingml/2006/table">
            <a:tbl>
              <a:tblPr firstRow="1" bandRow="1">
                <a:tableStyleId>{5C22544A-7EE6-4342-B048-85BDC9FD1C3A}</a:tableStyleId>
              </a:tblPr>
              <a:tblGrid>
                <a:gridCol w="5842746">
                  <a:extLst>
                    <a:ext uri="{9D8B030D-6E8A-4147-A177-3AD203B41FA5}">
                      <a16:colId xmlns:a16="http://schemas.microsoft.com/office/drawing/2014/main" val="2200681288"/>
                    </a:ext>
                  </a:extLst>
                </a:gridCol>
              </a:tblGrid>
              <a:tr h="470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dirty="0">
                          <a:solidFill>
                            <a:schemeClr val="tx2">
                              <a:lumMod val="50000"/>
                            </a:schemeClr>
                          </a:solidFill>
                          <a:latin typeface="Segoe UI" panose="020B0502040204020203" pitchFamily="34" charset="0"/>
                          <a:cs typeface="Segoe UI" panose="020B0502040204020203" pitchFamily="34" charset="0"/>
                        </a:rPr>
                        <a:t>Adoption </a:t>
                      </a:r>
                      <a:r>
                        <a:rPr lang="en-GB" sz="1200" b="0" dirty="0">
                          <a:solidFill>
                            <a:schemeClr val="bg1">
                              <a:lumMod val="75000"/>
                            </a:schemeClr>
                          </a:solidFill>
                          <a:latin typeface="Segoe UI" panose="020B0502040204020203" pitchFamily="34" charset="0"/>
                          <a:cs typeface="Segoe UI" panose="020B0502040204020203" pitchFamily="34" charset="0"/>
                        </a:rPr>
                        <a:t>|</a:t>
                      </a:r>
                      <a:r>
                        <a:rPr lang="en-GB" sz="1200" b="0" dirty="0">
                          <a:solidFill>
                            <a:schemeClr val="tx2">
                              <a:lumMod val="50000"/>
                            </a:schemeClr>
                          </a:solidFill>
                          <a:latin typeface="Segoe UI" panose="020B0502040204020203" pitchFamily="34" charset="0"/>
                          <a:cs typeface="Segoe UI" panose="020B0502040204020203" pitchFamily="34" charset="0"/>
                        </a:rPr>
                        <a:t> Enablement </a:t>
                      </a:r>
                      <a:r>
                        <a:rPr lang="en-GB" sz="1200" b="0" dirty="0">
                          <a:solidFill>
                            <a:schemeClr val="bg1">
                              <a:lumMod val="75000"/>
                            </a:schemeClr>
                          </a:solidFill>
                          <a:latin typeface="Segoe UI" panose="020B0502040204020203" pitchFamily="34" charset="0"/>
                          <a:cs typeface="Segoe UI" panose="020B0502040204020203" pitchFamily="34" charset="0"/>
                        </a:rPr>
                        <a:t>|</a:t>
                      </a:r>
                      <a:r>
                        <a:rPr lang="en-GB" sz="1200" b="0" dirty="0">
                          <a:solidFill>
                            <a:schemeClr val="tx2">
                              <a:lumMod val="50000"/>
                            </a:schemeClr>
                          </a:solidFill>
                          <a:latin typeface="Segoe UI" panose="020B0502040204020203" pitchFamily="34" charset="0"/>
                          <a:cs typeface="Segoe UI" panose="020B0502040204020203" pitchFamily="34" charset="0"/>
                        </a:rPr>
                        <a:t> Migration </a:t>
                      </a:r>
                      <a:r>
                        <a:rPr lang="en-GB" sz="1200" b="0" dirty="0">
                          <a:solidFill>
                            <a:schemeClr val="bg1">
                              <a:lumMod val="75000"/>
                            </a:schemeClr>
                          </a:solidFill>
                          <a:latin typeface="Segoe UI" panose="020B0502040204020203" pitchFamily="34" charset="0"/>
                          <a:cs typeface="Segoe UI" panose="020B0502040204020203" pitchFamily="34" charset="0"/>
                        </a:rPr>
                        <a:t>| </a:t>
                      </a:r>
                      <a:r>
                        <a:rPr lang="en-GB" sz="1200" b="0" dirty="0">
                          <a:solidFill>
                            <a:schemeClr val="tx2">
                              <a:lumMod val="50000"/>
                            </a:schemeClr>
                          </a:solidFill>
                          <a:latin typeface="Segoe UI" panose="020B0502040204020203" pitchFamily="34" charset="0"/>
                          <a:cs typeface="Segoe UI" panose="020B0502040204020203" pitchFamily="34" charset="0"/>
                        </a:rPr>
                        <a:t>Transformation </a:t>
                      </a:r>
                      <a:r>
                        <a:rPr lang="en-GB" sz="1200" b="0" dirty="0">
                          <a:solidFill>
                            <a:schemeClr val="bg1">
                              <a:lumMod val="75000"/>
                            </a:schemeClr>
                          </a:solidFill>
                          <a:latin typeface="Segoe UI" panose="020B0502040204020203" pitchFamily="34" charset="0"/>
                          <a:cs typeface="Segoe UI" panose="020B0502040204020203" pitchFamily="34" charset="0"/>
                        </a:rPr>
                        <a:t>|</a:t>
                      </a:r>
                      <a:r>
                        <a:rPr lang="en-GB" sz="1200" b="0" dirty="0">
                          <a:solidFill>
                            <a:schemeClr val="tx2">
                              <a:lumMod val="50000"/>
                            </a:schemeClr>
                          </a:solidFill>
                          <a:latin typeface="Segoe UI" panose="020B0502040204020203" pitchFamily="34" charset="0"/>
                          <a:cs typeface="Segoe UI" panose="020B0502040204020203" pitchFamily="34" charset="0"/>
                        </a:rPr>
                        <a:t> Innovation</a:t>
                      </a:r>
                      <a:endParaRPr lang="en-GB" sz="1000" b="0" dirty="0">
                        <a:solidFill>
                          <a:schemeClr val="tx2">
                            <a:lumMod val="50000"/>
                          </a:schemeClr>
                        </a:solidFill>
                        <a:latin typeface="Segoe UI" panose="020B0502040204020203" pitchFamily="34" charset="0"/>
                        <a:cs typeface="Segoe UI" panose="020B0502040204020203" pitchFamily="34"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0268052"/>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chemeClr val="bg1"/>
                          </a:solidFill>
                          <a:latin typeface="Segoe UI" panose="020B0502040204020203" pitchFamily="34" charset="0"/>
                          <a:cs typeface="Segoe UI" panose="020B0502040204020203" pitchFamily="34" charset="0"/>
                        </a:rPr>
                        <a:t>Ways of Working</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165347088"/>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dirty="0">
                          <a:solidFill>
                            <a:schemeClr val="tx2">
                              <a:lumMod val="50000"/>
                            </a:schemeClr>
                          </a:solidFill>
                          <a:latin typeface="Segoe UI" panose="020B0502040204020203" pitchFamily="34" charset="0"/>
                          <a:cs typeface="Segoe UI" panose="020B0502040204020203" pitchFamily="34" charset="0"/>
                        </a:rPr>
                        <a:t>Agile Delivery Methodology </a:t>
                      </a:r>
                      <a:r>
                        <a:rPr lang="en-GB" sz="1000" b="0" dirty="0">
                          <a:solidFill>
                            <a:schemeClr val="bg1">
                              <a:lumMod val="75000"/>
                            </a:schemeClr>
                          </a:solidFill>
                          <a:latin typeface="Segoe UI" panose="020B0502040204020203" pitchFamily="34" charset="0"/>
                          <a:cs typeface="Segoe UI" panose="020B0502040204020203" pitchFamily="34" charset="0"/>
                        </a:rPr>
                        <a:t>|</a:t>
                      </a:r>
                      <a:r>
                        <a:rPr lang="en-GB" sz="1000" b="0" dirty="0">
                          <a:solidFill>
                            <a:schemeClr val="tx2">
                              <a:lumMod val="50000"/>
                            </a:schemeClr>
                          </a:solidFill>
                          <a:latin typeface="Segoe UI" panose="020B0502040204020203" pitchFamily="34" charset="0"/>
                          <a:cs typeface="Segoe UI" panose="020B0502040204020203" pitchFamily="34" charset="0"/>
                        </a:rPr>
                        <a:t> DevOps Working Practices </a:t>
                      </a:r>
                      <a:r>
                        <a:rPr lang="en-GB" sz="1000" b="0" dirty="0">
                          <a:solidFill>
                            <a:schemeClr val="bg1">
                              <a:lumMod val="75000"/>
                            </a:schemeClr>
                          </a:solidFill>
                          <a:latin typeface="Segoe UI" panose="020B0502040204020203" pitchFamily="34" charset="0"/>
                          <a:cs typeface="Segoe UI" panose="020B0502040204020203" pitchFamily="34" charset="0"/>
                        </a:rPr>
                        <a:t>|</a:t>
                      </a:r>
                      <a:r>
                        <a:rPr lang="en-GB" sz="1000" b="0" dirty="0">
                          <a:solidFill>
                            <a:schemeClr val="tx2">
                              <a:lumMod val="50000"/>
                            </a:schemeClr>
                          </a:solidFill>
                          <a:latin typeface="Segoe UI" panose="020B0502040204020203" pitchFamily="34" charset="0"/>
                          <a:cs typeface="Segoe UI" panose="020B0502040204020203" pitchFamily="34" charset="0"/>
                        </a:rPr>
                        <a:t> Automation &amp; Infrastructure As Code</a:t>
                      </a:r>
                      <a:endParaRPr lang="en-GB" sz="900" b="0" dirty="0">
                        <a:solidFill>
                          <a:schemeClr val="tx2">
                            <a:lumMod val="50000"/>
                          </a:schemeClr>
                        </a:solidFill>
                        <a:latin typeface="Segoe UI" panose="020B0502040204020203" pitchFamily="34" charset="0"/>
                        <a:cs typeface="Segoe UI" panose="020B0502040204020203" pitchFamily="34"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3789052"/>
                  </a:ext>
                </a:extLst>
              </a:tr>
            </a:tbl>
          </a:graphicData>
        </a:graphic>
      </p:graphicFrame>
      <p:cxnSp>
        <p:nvCxnSpPr>
          <p:cNvPr id="14" name="Straight Connector 13">
            <a:extLst>
              <a:ext uri="{FF2B5EF4-FFF2-40B4-BE49-F238E27FC236}">
                <a16:creationId xmlns:a16="http://schemas.microsoft.com/office/drawing/2014/main" id="{3E4A5E52-93B8-49A4-8BB1-BC8AD6EA2421}"/>
              </a:ext>
            </a:extLst>
          </p:cNvPr>
          <p:cNvCxnSpPr>
            <a:stCxn id="9" idx="2"/>
          </p:cNvCxnSpPr>
          <p:nvPr userDrawn="1"/>
        </p:nvCxnSpPr>
        <p:spPr>
          <a:xfrm flipH="1">
            <a:off x="2599426" y="3562019"/>
            <a:ext cx="1876" cy="423385"/>
          </a:xfrm>
          <a:prstGeom prst="line">
            <a:avLst/>
          </a:prstGeom>
          <a:ln>
            <a:solidFill>
              <a:schemeClr val="accent5">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07F250-0999-4103-802D-543B70436E4B}"/>
              </a:ext>
            </a:extLst>
          </p:cNvPr>
          <p:cNvCxnSpPr/>
          <p:nvPr userDrawn="1"/>
        </p:nvCxnSpPr>
        <p:spPr>
          <a:xfrm flipH="1">
            <a:off x="4874181" y="3580364"/>
            <a:ext cx="1876" cy="423385"/>
          </a:xfrm>
          <a:prstGeom prst="line">
            <a:avLst/>
          </a:prstGeom>
          <a:ln>
            <a:solidFill>
              <a:schemeClr val="accent5">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FDA3090-6C20-47CF-BC5F-8D32C498E175}"/>
              </a:ext>
            </a:extLst>
          </p:cNvPr>
          <p:cNvCxnSpPr/>
          <p:nvPr userDrawn="1"/>
        </p:nvCxnSpPr>
        <p:spPr>
          <a:xfrm flipH="1">
            <a:off x="9440431" y="3565433"/>
            <a:ext cx="1876" cy="423385"/>
          </a:xfrm>
          <a:prstGeom prst="line">
            <a:avLst/>
          </a:prstGeom>
          <a:ln>
            <a:solidFill>
              <a:schemeClr val="accent5">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9622124-E9A3-4668-B303-422DBD9EF649}"/>
              </a:ext>
            </a:extLst>
          </p:cNvPr>
          <p:cNvCxnSpPr/>
          <p:nvPr userDrawn="1"/>
        </p:nvCxnSpPr>
        <p:spPr>
          <a:xfrm flipH="1">
            <a:off x="7157306" y="3537962"/>
            <a:ext cx="1876" cy="423385"/>
          </a:xfrm>
          <a:prstGeom prst="line">
            <a:avLst/>
          </a:prstGeom>
          <a:ln>
            <a:solidFill>
              <a:schemeClr val="accent5">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073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 Light Blue">
    <p:bg>
      <p:bgPr>
        <a:solidFill>
          <a:schemeClr val="accent4"/>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1850" y="1709738"/>
            <a:ext cx="10515600" cy="2852737"/>
          </a:xfrm>
          <a:prstGeom prst="rect">
            <a:avLst/>
          </a:prstGeom>
        </p:spPr>
        <p:txBody>
          <a:bodyPr/>
          <a:lstStyle>
            <a:lvl1pPr>
              <a:defRPr sz="7200">
                <a:solidFill>
                  <a:srgbClr val="4086AD"/>
                </a:solidFill>
                <a:latin typeface="Segoe UI Light" panose="020B0502040204020203" pitchFamily="34" charset="0"/>
                <a:cs typeface="Segoe UI Light" panose="020B0502040204020203" pitchFamily="34" charset="0"/>
              </a:defRPr>
            </a:lvl1pPr>
          </a:lstStyle>
          <a:p>
            <a:r>
              <a:rPr lang="en-GB" dirty="0">
                <a:latin typeface="Segoe UI" panose="020B0502040204020203" pitchFamily="34" charset="0"/>
                <a:cs typeface="Segoe UI" panose="020B0502040204020203" pitchFamily="34" charset="0"/>
              </a:rPr>
              <a:t>Section Title Page</a:t>
            </a:r>
          </a:p>
        </p:txBody>
      </p:sp>
      <p:sp>
        <p:nvSpPr>
          <p:cNvPr id="11"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4400">
                <a:solidFill>
                  <a:srgbClr val="4086AD"/>
                </a:solidFill>
              </a:defRPr>
            </a:lvl1pPr>
          </a:lstStyle>
          <a:p>
            <a:r>
              <a:rPr lang="en-GB" dirty="0">
                <a:latin typeface="Segoe UI" panose="020B0502040204020203" pitchFamily="34" charset="0"/>
                <a:cs typeface="Segoe UI" panose="020B0502040204020203" pitchFamily="34" charset="0"/>
              </a:rPr>
              <a:t>Subheading</a:t>
            </a:r>
          </a:p>
        </p:txBody>
      </p:sp>
    </p:spTree>
    <p:extLst>
      <p:ext uri="{BB962C8B-B14F-4D97-AF65-F5344CB8AC3E}">
        <p14:creationId xmlns:p14="http://schemas.microsoft.com/office/powerpoint/2010/main" val="27433048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chemeClr val="accent4"/>
          </a:solidFill>
        </p:spPr>
        <p:txBody>
          <a:bodyPr anchor="ctr" anchorCtr="1"/>
          <a:lstStyle>
            <a:lvl1pPr marL="0" indent="0">
              <a:buNone/>
              <a:defRPr sz="3000">
                <a:solidFill>
                  <a:srgbClr val="4086AD"/>
                </a:solidFill>
                <a:latin typeface="+mj-lt"/>
              </a:defRPr>
            </a:lvl1pPr>
          </a:lstStyle>
          <a:p>
            <a:pPr lvl="0"/>
            <a:r>
              <a:rPr lang="en-GB" dirty="0"/>
              <a:t>Insert Title Here</a:t>
            </a:r>
          </a:p>
        </p:txBody>
      </p:sp>
      <p:sp>
        <p:nvSpPr>
          <p:cNvPr id="6" name="Text Placeholder 4">
            <a:extLst>
              <a:ext uri="{FF2B5EF4-FFF2-40B4-BE49-F238E27FC236}">
                <a16:creationId xmlns:a16="http://schemas.microsoft.com/office/drawing/2014/main" id="{8C417913-5326-4E7A-BD68-2B678085A10B}"/>
              </a:ext>
            </a:extLst>
          </p:cNvPr>
          <p:cNvSpPr>
            <a:spLocks noGrp="1"/>
          </p:cNvSpPr>
          <p:nvPr>
            <p:ph type="body" sz="quarter" idx="10"/>
          </p:nvPr>
        </p:nvSpPr>
        <p:spPr>
          <a:xfrm>
            <a:off x="498475" y="1635696"/>
            <a:ext cx="11322050" cy="4860000"/>
          </a:xfrm>
          <a:prstGeom prst="rect">
            <a:avLst/>
          </a:prstGeom>
        </p:spPr>
        <p:txBody>
          <a:bodyPr/>
          <a:lstStyle>
            <a:lvl1pPr marL="0" indent="0">
              <a:lnSpc>
                <a:spcPct val="120000"/>
              </a:lnSpc>
              <a:buNone/>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403785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chemeClr val="accent4"/>
          </a:solidFill>
        </p:spPr>
        <p:txBody>
          <a:bodyPr anchor="ctr" anchorCtr="1"/>
          <a:lstStyle>
            <a:lvl1pPr marL="0" indent="0">
              <a:buNone/>
              <a:defRPr sz="3000">
                <a:solidFill>
                  <a:srgbClr val="4086AD"/>
                </a:solidFill>
                <a:latin typeface="+mj-lt"/>
              </a:defRPr>
            </a:lvl1pPr>
          </a:lstStyle>
          <a:p>
            <a:pPr lvl="0"/>
            <a:r>
              <a:rPr lang="en-GB" dirty="0"/>
              <a:t>Insert Title Here</a:t>
            </a:r>
          </a:p>
        </p:txBody>
      </p:sp>
      <p:sp>
        <p:nvSpPr>
          <p:cNvPr id="6" name="Content Placeholder 3">
            <a:extLst>
              <a:ext uri="{FF2B5EF4-FFF2-40B4-BE49-F238E27FC236}">
                <a16:creationId xmlns:a16="http://schemas.microsoft.com/office/drawing/2014/main" id="{E7DA9151-E951-4C5D-8D94-E3FE54775461}"/>
              </a:ext>
            </a:extLst>
          </p:cNvPr>
          <p:cNvSpPr>
            <a:spLocks noGrp="1"/>
          </p:cNvSpPr>
          <p:nvPr>
            <p:ph sz="quarter" idx="12"/>
          </p:nvPr>
        </p:nvSpPr>
        <p:spPr>
          <a:xfrm>
            <a:off x="540918" y="1535501"/>
            <a:ext cx="5400000" cy="4876531"/>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3">
            <a:extLst>
              <a:ext uri="{FF2B5EF4-FFF2-40B4-BE49-F238E27FC236}">
                <a16:creationId xmlns:a16="http://schemas.microsoft.com/office/drawing/2014/main" id="{A359887C-4A4D-4066-AFA3-652D13C1F95D}"/>
              </a:ext>
            </a:extLst>
          </p:cNvPr>
          <p:cNvSpPr>
            <a:spLocks noGrp="1"/>
          </p:cNvSpPr>
          <p:nvPr>
            <p:ph sz="quarter" idx="13"/>
          </p:nvPr>
        </p:nvSpPr>
        <p:spPr>
          <a:xfrm>
            <a:off x="6211017" y="1538916"/>
            <a:ext cx="5400000" cy="4873116"/>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637134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clusion Slide">
    <p:spTree>
      <p:nvGrpSpPr>
        <p:cNvPr id="1" name=""/>
        <p:cNvGrpSpPr/>
        <p:nvPr/>
      </p:nvGrpSpPr>
      <p:grpSpPr>
        <a:xfrm>
          <a:off x="0" y="0"/>
          <a:ext cx="0" cy="0"/>
          <a:chOff x="0" y="0"/>
          <a:chExt cx="0" cy="0"/>
        </a:xfrm>
      </p:grpSpPr>
      <p:sp>
        <p:nvSpPr>
          <p:cNvPr id="15" name="Rectangle 14"/>
          <p:cNvSpPr/>
          <p:nvPr userDrawn="1"/>
        </p:nvSpPr>
        <p:spPr>
          <a:xfrm>
            <a:off x="0" y="-74827"/>
            <a:ext cx="12192000" cy="442007"/>
          </a:xfrm>
          <a:prstGeom prst="rect">
            <a:avLst/>
          </a:prstGeom>
          <a:solidFill>
            <a:schemeClr val="tx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463"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 name="Rectangle 15"/>
          <p:cNvSpPr/>
          <p:nvPr userDrawn="1"/>
        </p:nvSpPr>
        <p:spPr>
          <a:xfrm>
            <a:off x="0" y="6484721"/>
            <a:ext cx="12192000" cy="442007"/>
          </a:xfrm>
          <a:prstGeom prst="rect">
            <a:avLst/>
          </a:prstGeom>
          <a:solidFill>
            <a:schemeClr val="tx2"/>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463"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Quorum Confidential</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7662" y="790977"/>
            <a:ext cx="4936676" cy="1332000"/>
          </a:xfrm>
          <a:prstGeom prst="rect">
            <a:avLst/>
          </a:prstGeom>
        </p:spPr>
      </p:pic>
      <p:sp>
        <p:nvSpPr>
          <p:cNvPr id="19" name="Title 13"/>
          <p:cNvSpPr txBox="1">
            <a:spLocks/>
          </p:cNvSpPr>
          <p:nvPr userDrawn="1"/>
        </p:nvSpPr>
        <p:spPr>
          <a:xfrm>
            <a:off x="1523999" y="199201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solidFill>
                <a:srgbClr val="6C9EA2"/>
              </a:solidFill>
              <a:latin typeface="Segoe UI Light" panose="020B0502040204020203" pitchFamily="34" charset="0"/>
              <a:cs typeface="Segoe UI Light" panose="020B0502040204020203" pitchFamily="34" charset="0"/>
            </a:endParaRPr>
          </a:p>
        </p:txBody>
      </p:sp>
      <p:sp>
        <p:nvSpPr>
          <p:cNvPr id="20" name="Subtitle 14"/>
          <p:cNvSpPr txBox="1">
            <a:spLocks/>
          </p:cNvSpPr>
          <p:nvPr userDrawn="1"/>
        </p:nvSpPr>
        <p:spPr>
          <a:xfrm>
            <a:off x="1523999" y="4405162"/>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solidFill>
                <a:srgbClr val="6C9EA2"/>
              </a:solidFill>
              <a:latin typeface="Segoe UI" panose="020B0502040204020203" pitchFamily="34" charset="0"/>
              <a:cs typeface="Segoe UI" panose="020B0502040204020203" pitchFamily="34" charset="0"/>
            </a:endParaRPr>
          </a:p>
        </p:txBody>
      </p:sp>
      <p:sp>
        <p:nvSpPr>
          <p:cNvPr id="23" name="Title 13"/>
          <p:cNvSpPr txBox="1">
            <a:spLocks/>
          </p:cNvSpPr>
          <p:nvPr userDrawn="1"/>
        </p:nvSpPr>
        <p:spPr>
          <a:xfrm>
            <a:off x="1676399" y="214441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solidFill>
                <a:srgbClr val="6C9EA2"/>
              </a:solidFill>
              <a:latin typeface="Segoe UI Light" panose="020B0502040204020203" pitchFamily="34" charset="0"/>
              <a:cs typeface="Segoe UI Light" panose="020B0502040204020203" pitchFamily="34" charset="0"/>
            </a:endParaRPr>
          </a:p>
        </p:txBody>
      </p:sp>
      <p:sp>
        <p:nvSpPr>
          <p:cNvPr id="24" name="Subtitle 14"/>
          <p:cNvSpPr txBox="1">
            <a:spLocks/>
          </p:cNvSpPr>
          <p:nvPr userDrawn="1"/>
        </p:nvSpPr>
        <p:spPr>
          <a:xfrm>
            <a:off x="1676399" y="4557562"/>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solidFill>
                <a:srgbClr val="6C9EA2"/>
              </a:solidFill>
              <a:latin typeface="Segoe UI" panose="020B0502040204020203" pitchFamily="34" charset="0"/>
              <a:cs typeface="Segoe UI" panose="020B0502040204020203" pitchFamily="34" charset="0"/>
            </a:endParaRPr>
          </a:p>
        </p:txBody>
      </p:sp>
      <p:sp>
        <p:nvSpPr>
          <p:cNvPr id="2" name="TextBox 1"/>
          <p:cNvSpPr txBox="1"/>
          <p:nvPr userDrawn="1"/>
        </p:nvSpPr>
        <p:spPr>
          <a:xfrm>
            <a:off x="1973035" y="2657952"/>
            <a:ext cx="8245928" cy="3049040"/>
          </a:xfrm>
          <a:prstGeom prst="rect">
            <a:avLst/>
          </a:prstGeom>
          <a:noFill/>
        </p:spPr>
        <p:txBody>
          <a:bodyPr wrap="square" rtlCol="0">
            <a:spAutoFit/>
          </a:bodyPr>
          <a:lstStyle/>
          <a:p>
            <a:pPr algn="ctr"/>
            <a:r>
              <a:rPr lang="en-GB" sz="4000" dirty="0">
                <a:solidFill>
                  <a:srgbClr val="6C9EA2"/>
                </a:solidFill>
              </a:rPr>
              <a:t>Thank You</a:t>
            </a:r>
          </a:p>
          <a:p>
            <a:pPr algn="ctr"/>
            <a:endParaRPr lang="en-GB" dirty="0"/>
          </a:p>
          <a:p>
            <a:pPr algn="ctr"/>
            <a:r>
              <a:rPr lang="en-GB" sz="1800" dirty="0">
                <a:latin typeface="Segoe UI Light" panose="020B0502040204020203" pitchFamily="34" charset="0"/>
                <a:cs typeface="Segoe UI Light" panose="020B0502040204020203" pitchFamily="34" charset="0"/>
              </a:rPr>
              <a:t>Quorum Network Resources Ltd</a:t>
            </a:r>
          </a:p>
          <a:p>
            <a:pPr algn="ctr"/>
            <a:endParaRPr lang="en-GB" sz="1800" dirty="0">
              <a:latin typeface="Segoe UI Light" panose="020B0502040204020203" pitchFamily="34" charset="0"/>
              <a:cs typeface="Segoe UI Light" panose="020B0502040204020203"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18 Greenside Lane, Edinburgh, EH1 3AH</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hlinkClick r:id="rId3"/>
              </a:rPr>
              <a:t>www.qnrl.com</a:t>
            </a:r>
            <a:r>
              <a:rPr kumimoji="0" lang="en-GB" sz="18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 | </a:t>
            </a:r>
            <a:r>
              <a:rPr kumimoji="0" lang="en-GB" sz="18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hlinkClick r:id="rId4"/>
              </a:rPr>
              <a:t>info@qnrl.com</a:t>
            </a:r>
            <a:endParaRPr kumimoji="0" lang="en-GB" sz="18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Reg. No. SC 196645, Registered Office: 18 Greenside Lane, Edinburgh, EH1 3AH</a:t>
            </a: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729065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51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781F46-F4C0-4CFB-82E8-CB754C141DE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973"/>
          </a:xfrm>
          <a:prstGeom prst="rect">
            <a:avLst/>
          </a:prstGeom>
        </p:spPr>
      </p:pic>
      <p:sp>
        <p:nvSpPr>
          <p:cNvPr id="4" name="Rectangle 3">
            <a:extLst>
              <a:ext uri="{FF2B5EF4-FFF2-40B4-BE49-F238E27FC236}">
                <a16:creationId xmlns:a16="http://schemas.microsoft.com/office/drawing/2014/main" id="{71BCBFCC-741F-4284-86DD-7A5D7AFF9828}"/>
              </a:ext>
            </a:extLst>
          </p:cNvPr>
          <p:cNvSpPr/>
          <p:nvPr userDrawn="1"/>
        </p:nvSpPr>
        <p:spPr>
          <a:xfrm>
            <a:off x="-1" y="-973"/>
            <a:ext cx="6372046" cy="6858973"/>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 name="Title 3">
            <a:extLst>
              <a:ext uri="{FF2B5EF4-FFF2-40B4-BE49-F238E27FC236}">
                <a16:creationId xmlns:a16="http://schemas.microsoft.com/office/drawing/2014/main" id="{BEDAC83D-153F-4D80-A75B-276CD20086FB}"/>
              </a:ext>
            </a:extLst>
          </p:cNvPr>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2" normalizeH="0" baseline="0" noProof="0" dirty="0">
                <a:ln w="3175">
                  <a:noFill/>
                </a:ln>
                <a:solidFill>
                  <a:schemeClr val="bg1"/>
                </a:solidFill>
                <a:effectLst/>
                <a:uLnTx/>
                <a:uFillTx/>
                <a:latin typeface="Segoe UI Light"/>
                <a:ea typeface="+mn-ea"/>
                <a:cs typeface="Segoe UI" pitchFamily="34" charset="0"/>
              </a:rPr>
              <a:t>Agenda</a:t>
            </a:r>
          </a:p>
        </p:txBody>
      </p:sp>
      <p:sp>
        <p:nvSpPr>
          <p:cNvPr id="8" name="Text Placeholder 7">
            <a:extLst>
              <a:ext uri="{FF2B5EF4-FFF2-40B4-BE49-F238E27FC236}">
                <a16:creationId xmlns:a16="http://schemas.microsoft.com/office/drawing/2014/main" id="{EFE3718D-BBA1-4CE3-915A-A38A4D5DEF24}"/>
              </a:ext>
            </a:extLst>
          </p:cNvPr>
          <p:cNvSpPr>
            <a:spLocks noGrp="1"/>
          </p:cNvSpPr>
          <p:nvPr>
            <p:ph type="body" sz="quarter" idx="10" hasCustomPrompt="1"/>
          </p:nvPr>
        </p:nvSpPr>
        <p:spPr>
          <a:xfrm>
            <a:off x="477837" y="1447800"/>
            <a:ext cx="5487193" cy="5054600"/>
          </a:xfrm>
          <a:prstGeom prst="rect">
            <a:avLst/>
          </a:prstGeom>
        </p:spPr>
        <p:txBody>
          <a:bodyPr/>
          <a:lstStyle>
            <a:lvl1pPr marL="0" indent="0">
              <a:buNone/>
              <a:defRPr>
                <a:solidFill>
                  <a:schemeClr val="bg1"/>
                </a:solidFill>
                <a:latin typeface="+mj-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Xx</a:t>
            </a:r>
          </a:p>
          <a:p>
            <a:pPr lvl="0"/>
            <a:endParaRPr lang="en-US" dirty="0"/>
          </a:p>
          <a:p>
            <a:pPr lvl="0"/>
            <a:r>
              <a:rPr lang="en-US" dirty="0"/>
              <a:t>Xx</a:t>
            </a:r>
          </a:p>
          <a:p>
            <a:pPr lvl="0"/>
            <a:endParaRPr lang="en-US" dirty="0"/>
          </a:p>
          <a:p>
            <a:pPr lvl="0"/>
            <a:r>
              <a:rPr lang="en-US" dirty="0"/>
              <a:t>Xx</a:t>
            </a:r>
          </a:p>
          <a:p>
            <a:pPr lvl="0"/>
            <a:endParaRPr lang="en-US" dirty="0"/>
          </a:p>
          <a:p>
            <a:pPr lvl="0"/>
            <a:r>
              <a:rPr lang="en-US" dirty="0"/>
              <a:t>xx</a:t>
            </a:r>
            <a:endParaRPr lang="en-GB" dirty="0"/>
          </a:p>
        </p:txBody>
      </p:sp>
    </p:spTree>
    <p:extLst>
      <p:ext uri="{BB962C8B-B14F-4D97-AF65-F5344CB8AC3E}">
        <p14:creationId xmlns:p14="http://schemas.microsoft.com/office/powerpoint/2010/main" val="763185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ern Workplace Section Hol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4BAAA3-B523-45DB-ABD5-AD8AECB68275}"/>
              </a:ext>
            </a:extLst>
          </p:cNvPr>
          <p:cNvSpPr/>
          <p:nvPr userDrawn="1"/>
        </p:nvSpPr>
        <p:spPr>
          <a:xfrm>
            <a:off x="-3" y="0"/>
            <a:ext cx="12192002"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7" name="Picture 26" descr="A picture containing bridge&#10;&#10;Description automatically generated">
            <a:extLst>
              <a:ext uri="{FF2B5EF4-FFF2-40B4-BE49-F238E27FC236}">
                <a16:creationId xmlns:a16="http://schemas.microsoft.com/office/drawing/2014/main" id="{00CAB0CA-AA4F-43E2-9885-38349FF460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234" r="2846" b="34726"/>
          <a:stretch/>
        </p:blipFill>
        <p:spPr>
          <a:xfrm>
            <a:off x="-3" y="3289110"/>
            <a:ext cx="12192002" cy="3568889"/>
          </a:xfrm>
          <a:prstGeom prst="rect">
            <a:avLst/>
          </a:prstGeom>
        </p:spPr>
      </p:pic>
      <p:pic>
        <p:nvPicPr>
          <p:cNvPr id="31" name="Picture 30" descr="A picture containing building, tower&#10;&#10;Description automatically generated">
            <a:extLst>
              <a:ext uri="{FF2B5EF4-FFF2-40B4-BE49-F238E27FC236}">
                <a16:creationId xmlns:a16="http://schemas.microsoft.com/office/drawing/2014/main" id="{D3A977C4-E101-43D0-81A9-0BF3FFB15C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2500" y="3722378"/>
            <a:ext cx="2233251" cy="2880000"/>
          </a:xfrm>
          <a:prstGeom prst="rect">
            <a:avLst/>
          </a:prstGeom>
        </p:spPr>
      </p:pic>
      <p:pic>
        <p:nvPicPr>
          <p:cNvPr id="32" name="Picture 31">
            <a:extLst>
              <a:ext uri="{FF2B5EF4-FFF2-40B4-BE49-F238E27FC236}">
                <a16:creationId xmlns:a16="http://schemas.microsoft.com/office/drawing/2014/main" id="{78F8292D-11FE-44F8-8BEB-9ED9E51E0F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25333" y="5750704"/>
            <a:ext cx="2663013" cy="720000"/>
          </a:xfrm>
          <a:prstGeom prst="rect">
            <a:avLst/>
          </a:prstGeom>
        </p:spPr>
      </p:pic>
    </p:spTree>
    <p:extLst>
      <p:ext uri="{BB962C8B-B14F-4D97-AF65-F5344CB8AC3E}">
        <p14:creationId xmlns:p14="http://schemas.microsoft.com/office/powerpoint/2010/main" val="185662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 Teal">
    <p:bg>
      <p:bgPr>
        <a:solidFill>
          <a:srgbClr val="6C9EA2"/>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1850" y="1709738"/>
            <a:ext cx="10515600" cy="2852737"/>
          </a:xfrm>
          <a:prstGeom prst="rect">
            <a:avLst/>
          </a:prstGeom>
        </p:spPr>
        <p:txBody>
          <a:bodyPr/>
          <a:lstStyle>
            <a:lvl1pPr>
              <a:defRPr sz="7200">
                <a:solidFill>
                  <a:schemeClr val="bg1"/>
                </a:solidFill>
                <a:latin typeface="+mj-lt"/>
                <a:cs typeface="Segoe UI Light" panose="020B0502040204020203" pitchFamily="34" charset="0"/>
              </a:defRPr>
            </a:lvl1pPr>
          </a:lstStyle>
          <a:p>
            <a:r>
              <a:rPr lang="en-GB" dirty="0">
                <a:latin typeface="Segoe UI" panose="020B0502040204020203" pitchFamily="34" charset="0"/>
                <a:cs typeface="Segoe UI" panose="020B0502040204020203" pitchFamily="34" charset="0"/>
              </a:rPr>
              <a:t>Section Title Page</a:t>
            </a:r>
          </a:p>
        </p:txBody>
      </p:sp>
      <p:sp>
        <p:nvSpPr>
          <p:cNvPr id="11"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4400">
                <a:solidFill>
                  <a:schemeClr val="bg1"/>
                </a:solidFill>
              </a:defRPr>
            </a:lvl1pPr>
          </a:lstStyle>
          <a:p>
            <a:r>
              <a:rPr lang="en-GB" dirty="0">
                <a:latin typeface="Segoe UI" panose="020B0502040204020203" pitchFamily="34" charset="0"/>
                <a:cs typeface="Segoe UI" panose="020B0502040204020203" pitchFamily="34" charset="0"/>
              </a:rPr>
              <a:t>Subheading</a:t>
            </a:r>
          </a:p>
        </p:txBody>
      </p:sp>
    </p:spTree>
    <p:extLst>
      <p:ext uri="{BB962C8B-B14F-4D97-AF65-F5344CB8AC3E}">
        <p14:creationId xmlns:p14="http://schemas.microsoft.com/office/powerpoint/2010/main" val="278066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5" name="Text Placeholder 4"/>
          <p:cNvSpPr>
            <a:spLocks noGrp="1"/>
          </p:cNvSpPr>
          <p:nvPr>
            <p:ph type="body" sz="quarter" idx="10"/>
          </p:nvPr>
        </p:nvSpPr>
        <p:spPr>
          <a:xfrm>
            <a:off x="498475" y="1635696"/>
            <a:ext cx="11322050" cy="4860000"/>
          </a:xfrm>
          <a:prstGeom prst="rect">
            <a:avLst/>
          </a:prstGeom>
        </p:spPr>
        <p:txBody>
          <a:bodyPr/>
          <a:lstStyle>
            <a:lvl1pPr marL="0" indent="0">
              <a:lnSpc>
                <a:spcPct val="120000"/>
              </a:lnSpc>
              <a:buNone/>
              <a:defRPr>
                <a:latin typeface="Segoe UI" panose="020B0502040204020203" pitchFamily="34" charset="0"/>
                <a:cs typeface="Segoe UI" panose="020B0502040204020203" pitchFamily="34" charset="0"/>
              </a:defRPr>
            </a:lvl1pPr>
            <a:lvl2pPr>
              <a:lnSpc>
                <a:spcPct val="120000"/>
              </a:lnSpc>
              <a:defRPr>
                <a:latin typeface="Segoe UI" panose="020B0502040204020203" pitchFamily="34" charset="0"/>
                <a:cs typeface="Segoe UI" panose="020B0502040204020203" pitchFamily="34" charset="0"/>
              </a:defRPr>
            </a:lvl2pPr>
            <a:lvl3pPr>
              <a:lnSpc>
                <a:spcPct val="120000"/>
              </a:lnSpc>
              <a:defRPr>
                <a:latin typeface="Segoe UI" panose="020B0502040204020203" pitchFamily="34" charset="0"/>
                <a:cs typeface="Segoe UI" panose="020B0502040204020203" pitchFamily="34" charset="0"/>
              </a:defRPr>
            </a:lvl3pPr>
            <a:lvl4pPr>
              <a:lnSpc>
                <a:spcPct val="120000"/>
              </a:lnSpc>
              <a:defRPr>
                <a:latin typeface="Segoe UI" panose="020B0502040204020203" pitchFamily="34" charset="0"/>
                <a:cs typeface="Segoe UI" panose="020B0502040204020203" pitchFamily="34" charset="0"/>
              </a:defRPr>
            </a:lvl4pPr>
            <a:lvl5pPr>
              <a:lnSpc>
                <a:spcPct val="120000"/>
              </a:lnSpc>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2"/>
          <p:cNvSpPr>
            <a:spLocks noGrp="1"/>
          </p:cNvSpPr>
          <p:nvPr>
            <p:ph type="body" sz="quarter" idx="11" hasCustomPrompt="1"/>
          </p:nvPr>
        </p:nvSpPr>
        <p:spPr>
          <a:xfrm>
            <a:off x="3325200" y="-5443"/>
            <a:ext cx="8866800" cy="946800"/>
          </a:xfrm>
          <a:prstGeom prst="rect">
            <a:avLst/>
          </a:prstGeom>
          <a:solidFill>
            <a:srgbClr val="6C9EA2"/>
          </a:solidFill>
        </p:spPr>
        <p:txBody>
          <a:bodyPr anchor="ctr" anchorCtr="1"/>
          <a:lstStyle>
            <a:lvl1pPr marL="0" indent="0">
              <a:buNone/>
              <a:defRPr sz="3000">
                <a:solidFill>
                  <a:schemeClr val="bg1"/>
                </a:solidFill>
                <a:latin typeface="+mj-lt"/>
              </a:defRPr>
            </a:lvl1pPr>
          </a:lstStyle>
          <a:p>
            <a:pPr lvl="0"/>
            <a:r>
              <a:rPr lang="en-GB" dirty="0"/>
              <a:t>Insert Title Here</a:t>
            </a:r>
          </a:p>
        </p:txBody>
      </p:sp>
    </p:spTree>
    <p:extLst>
      <p:ext uri="{BB962C8B-B14F-4D97-AF65-F5344CB8AC3E}">
        <p14:creationId xmlns:p14="http://schemas.microsoft.com/office/powerpoint/2010/main" val="2017816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7930" y="151926"/>
            <a:ext cx="2675229" cy="720000"/>
          </a:xfrm>
          <a:prstGeom prst="rect">
            <a:avLst/>
          </a:prstGeom>
        </p:spPr>
      </p:pic>
      <p:sp>
        <p:nvSpPr>
          <p:cNvPr id="3" name="Text Placeholder 2"/>
          <p:cNvSpPr>
            <a:spLocks noGrp="1"/>
          </p:cNvSpPr>
          <p:nvPr>
            <p:ph type="body" sz="quarter" idx="11" hasCustomPrompt="1"/>
          </p:nvPr>
        </p:nvSpPr>
        <p:spPr>
          <a:xfrm>
            <a:off x="3325200" y="-5443"/>
            <a:ext cx="8866800" cy="946800"/>
          </a:xfrm>
          <a:prstGeom prst="rect">
            <a:avLst/>
          </a:prstGeom>
          <a:solidFill>
            <a:schemeClr val="accent1"/>
          </a:solidFill>
        </p:spPr>
        <p:txBody>
          <a:bodyPr anchor="ctr" anchorCtr="1"/>
          <a:lstStyle>
            <a:lvl1pPr marL="0" indent="0">
              <a:buNone/>
              <a:defRPr sz="3000">
                <a:solidFill>
                  <a:schemeClr val="bg1"/>
                </a:solidFill>
                <a:latin typeface="+mj-lt"/>
              </a:defRPr>
            </a:lvl1pPr>
          </a:lstStyle>
          <a:p>
            <a:pPr lvl="0"/>
            <a:r>
              <a:rPr lang="en-GB" dirty="0"/>
              <a:t>Insert Title Here</a:t>
            </a:r>
          </a:p>
        </p:txBody>
      </p:sp>
      <p:sp>
        <p:nvSpPr>
          <p:cNvPr id="4" name="Content Placeholder 3">
            <a:extLst>
              <a:ext uri="{FF2B5EF4-FFF2-40B4-BE49-F238E27FC236}">
                <a16:creationId xmlns:a16="http://schemas.microsoft.com/office/drawing/2014/main" id="{0E9C748C-9B91-4DE2-BE23-9EB94B190DBB}"/>
              </a:ext>
            </a:extLst>
          </p:cNvPr>
          <p:cNvSpPr>
            <a:spLocks noGrp="1"/>
          </p:cNvSpPr>
          <p:nvPr>
            <p:ph sz="quarter" idx="12"/>
          </p:nvPr>
        </p:nvSpPr>
        <p:spPr>
          <a:xfrm>
            <a:off x="540918" y="1535501"/>
            <a:ext cx="5400000" cy="4876531"/>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Content Placeholder 3">
            <a:extLst>
              <a:ext uri="{FF2B5EF4-FFF2-40B4-BE49-F238E27FC236}">
                <a16:creationId xmlns:a16="http://schemas.microsoft.com/office/drawing/2014/main" id="{12708998-A7FF-45DB-BDA3-16187420C532}"/>
              </a:ext>
            </a:extLst>
          </p:cNvPr>
          <p:cNvSpPr>
            <a:spLocks noGrp="1"/>
          </p:cNvSpPr>
          <p:nvPr>
            <p:ph sz="quarter" idx="13"/>
          </p:nvPr>
        </p:nvSpPr>
        <p:spPr>
          <a:xfrm>
            <a:off x="6211017" y="1538916"/>
            <a:ext cx="5400000" cy="4873116"/>
          </a:xfrm>
          <a:prstGeom prst="rect">
            <a:avLst/>
          </a:prstGeom>
        </p:spPr>
        <p:txBody>
          <a:bodyPr/>
          <a:lstStyle>
            <a:lvl1pPr marL="0" indent="0">
              <a:lnSpc>
                <a:spcPct val="120000"/>
              </a:lnSpc>
              <a:buNone/>
              <a:defRPr/>
            </a:lvl1pPr>
            <a:lvl2pPr>
              <a:lnSpc>
                <a:spcPct val="120000"/>
              </a:lnSpc>
              <a:defRPr/>
            </a:lvl2pPr>
            <a:lvl3pPr marL="1143000" indent="-228600">
              <a:lnSpc>
                <a:spcPct val="120000"/>
              </a:lnSpc>
              <a:buFont typeface="Wingdings" panose="05000000000000000000" pitchFamily="2" charset="2"/>
              <a:buChar char="§"/>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07106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naged Services Section Hol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4BAAA3-B523-45DB-ABD5-AD8AECB68275}"/>
              </a:ext>
            </a:extLst>
          </p:cNvPr>
          <p:cNvSpPr/>
          <p:nvPr userDrawn="1"/>
        </p:nvSpPr>
        <p:spPr>
          <a:xfrm>
            <a:off x="-1" y="0"/>
            <a:ext cx="12192002" cy="6857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269A37B-6286-490F-9130-3D92BA6D6140}"/>
              </a:ext>
            </a:extLst>
          </p:cNvPr>
          <p:cNvSpPr txBox="1"/>
          <p:nvPr userDrawn="1"/>
        </p:nvSpPr>
        <p:spPr>
          <a:xfrm>
            <a:off x="432212" y="1302837"/>
            <a:ext cx="11327573" cy="1236172"/>
          </a:xfrm>
          <a:prstGeom prst="rect">
            <a:avLst/>
          </a:prstGeom>
          <a:noFill/>
        </p:spPr>
        <p:txBody>
          <a:bodyPr wrap="square" rtlCol="0">
            <a:spAutoFit/>
          </a:bodyPr>
          <a:lstStyle/>
          <a:p>
            <a:pPr algn="l">
              <a:lnSpc>
                <a:spcPct val="125000"/>
              </a:lnSpc>
            </a:pPr>
            <a:r>
              <a:rPr lang="en-GB" sz="6600" dirty="0">
                <a:solidFill>
                  <a:schemeClr val="bg1"/>
                </a:solidFill>
                <a:latin typeface="Segoe UI" panose="020B0502040204020203" pitchFamily="34" charset="0"/>
                <a:cs typeface="Segoe UI" panose="020B0502040204020203" pitchFamily="34" charset="0"/>
              </a:rPr>
              <a:t>Managed Services</a:t>
            </a:r>
          </a:p>
        </p:txBody>
      </p:sp>
      <p:pic>
        <p:nvPicPr>
          <p:cNvPr id="6" name="Picture 5" descr="A picture containing building&#10;&#10;Description automatically generated">
            <a:extLst>
              <a:ext uri="{FF2B5EF4-FFF2-40B4-BE49-F238E27FC236}">
                <a16:creationId xmlns:a16="http://schemas.microsoft.com/office/drawing/2014/main" id="{08816D8E-E4D7-4865-9A4C-2FB00E0566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904" r="5541" b="19251"/>
          <a:stretch/>
        </p:blipFill>
        <p:spPr>
          <a:xfrm>
            <a:off x="-2" y="3603360"/>
            <a:ext cx="12192002" cy="325464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2967E1BF-E489-4C22-99CA-94ADB8A0BF2D}"/>
              </a:ext>
            </a:extLst>
          </p:cNvPr>
          <p:cNvPicPr>
            <a:picLocks noChangeAspect="1"/>
          </p:cNvPicPr>
          <p:nvPr userDrawn="1"/>
        </p:nvPicPr>
        <p:blipFill rotWithShape="1">
          <a:blip r:embed="rId3">
            <a:extLst>
              <a:ext uri="{28A0092B-C50C-407E-A947-70E740481C1C}">
                <a14:useLocalDpi xmlns:a14="http://schemas.microsoft.com/office/drawing/2010/main" val="0"/>
              </a:ext>
            </a:extLst>
          </a:blip>
          <a:stretch/>
        </p:blipFill>
        <p:spPr>
          <a:xfrm>
            <a:off x="1756577" y="4675286"/>
            <a:ext cx="3188214" cy="2161036"/>
          </a:xfrm>
          <a:prstGeom prst="rect">
            <a:avLst/>
          </a:prstGeom>
        </p:spPr>
      </p:pic>
      <p:pic>
        <p:nvPicPr>
          <p:cNvPr id="12" name="Picture 11">
            <a:extLst>
              <a:ext uri="{FF2B5EF4-FFF2-40B4-BE49-F238E27FC236}">
                <a16:creationId xmlns:a16="http://schemas.microsoft.com/office/drawing/2014/main" id="{16369912-5C7E-4F5A-9240-F872834B3EA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25333" y="5750704"/>
            <a:ext cx="2663013" cy="720000"/>
          </a:xfrm>
          <a:prstGeom prst="rect">
            <a:avLst/>
          </a:prstGeom>
        </p:spPr>
      </p:pic>
    </p:spTree>
    <p:extLst>
      <p:ext uri="{BB962C8B-B14F-4D97-AF65-F5344CB8AC3E}">
        <p14:creationId xmlns:p14="http://schemas.microsoft.com/office/powerpoint/2010/main" val="4302339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02751"/>
      </p:ext>
    </p:extLst>
  </p:cSld>
  <p:clrMap bg1="lt1" tx1="dk1" bg2="lt2" tx2="dk2" accent1="accent1" accent2="accent2" accent3="accent3" accent4="accent4" accent5="accent5" accent6="accent6" hlink="hlink" folHlink="folHlink"/>
  <p:sldLayoutIdLst>
    <p:sldLayoutId id="2147483649" r:id="rId1"/>
    <p:sldLayoutId id="2147483683" r:id="rId2"/>
    <p:sldLayoutId id="2147483705" r:id="rId3"/>
    <p:sldLayoutId id="2147483678" r:id="rId4"/>
    <p:sldLayoutId id="2147483693" r:id="rId5"/>
    <p:sldLayoutId id="2147483653" r:id="rId6"/>
    <p:sldLayoutId id="2147483652" r:id="rId7"/>
    <p:sldLayoutId id="2147483685" r:id="rId8"/>
    <p:sldLayoutId id="2147483696" r:id="rId9"/>
    <p:sldLayoutId id="2147483651" r:id="rId10"/>
    <p:sldLayoutId id="2147483661" r:id="rId11"/>
    <p:sldLayoutId id="2147483684" r:id="rId12"/>
    <p:sldLayoutId id="2147483697" r:id="rId13"/>
    <p:sldLayoutId id="2147483655" r:id="rId14"/>
    <p:sldLayoutId id="2147483662" r:id="rId15"/>
    <p:sldLayoutId id="2147483686" r:id="rId16"/>
    <p:sldLayoutId id="2147483698" r:id="rId17"/>
    <p:sldLayoutId id="2147483657" r:id="rId18"/>
    <p:sldLayoutId id="2147483663" r:id="rId19"/>
    <p:sldLayoutId id="2147483687" r:id="rId20"/>
    <p:sldLayoutId id="2147483699" r:id="rId21"/>
    <p:sldLayoutId id="2147483679" r:id="rId22"/>
    <p:sldLayoutId id="2147483680" r:id="rId23"/>
    <p:sldLayoutId id="2147483688" r:id="rId24"/>
    <p:sldLayoutId id="2147483700" r:id="rId25"/>
    <p:sldLayoutId id="2147483681" r:id="rId26"/>
    <p:sldLayoutId id="2147483682" r:id="rId27"/>
    <p:sldLayoutId id="2147483689" r:id="rId28"/>
    <p:sldLayoutId id="2147483701" r:id="rId29"/>
    <p:sldLayoutId id="2147483702" r:id="rId30"/>
    <p:sldLayoutId id="2147483703" r:id="rId31"/>
    <p:sldLayoutId id="2147483704" r:id="rId32"/>
    <p:sldLayoutId id="2147483677" r:id="rId33"/>
    <p:sldLayoutId id="2147483706"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59838D2-561A-46F1-9567-0C224C5EE994}"/>
              </a:ext>
            </a:extLst>
          </p:cNvPr>
          <p:cNvSpPr txBox="1"/>
          <p:nvPr/>
        </p:nvSpPr>
        <p:spPr>
          <a:xfrm>
            <a:off x="494581" y="362310"/>
            <a:ext cx="7930551" cy="553998"/>
          </a:xfrm>
          <a:prstGeom prst="rect">
            <a:avLst/>
          </a:prstGeom>
          <a:noFill/>
        </p:spPr>
        <p:txBody>
          <a:bodyPr wrap="square" rtlCol="0">
            <a:spAutoFit/>
          </a:bodyPr>
          <a:lstStyle/>
          <a:p>
            <a:r>
              <a:rPr lang="en-GB" sz="3000" dirty="0"/>
              <a:t>Quorum Colour Palette</a:t>
            </a:r>
          </a:p>
        </p:txBody>
      </p:sp>
      <p:sp>
        <p:nvSpPr>
          <p:cNvPr id="2" name="Rectangle 1">
            <a:extLst>
              <a:ext uri="{FF2B5EF4-FFF2-40B4-BE49-F238E27FC236}">
                <a16:creationId xmlns:a16="http://schemas.microsoft.com/office/drawing/2014/main" id="{ACE84D23-7AFC-4397-81B7-7749D6835D45}"/>
              </a:ext>
            </a:extLst>
          </p:cNvPr>
          <p:cNvSpPr/>
          <p:nvPr/>
        </p:nvSpPr>
        <p:spPr>
          <a:xfrm>
            <a:off x="236185" y="2235655"/>
            <a:ext cx="144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108, 158, 162</a:t>
            </a:r>
          </a:p>
        </p:txBody>
      </p:sp>
      <p:sp>
        <p:nvSpPr>
          <p:cNvPr id="3" name="Rectangle 2">
            <a:extLst>
              <a:ext uri="{FF2B5EF4-FFF2-40B4-BE49-F238E27FC236}">
                <a16:creationId xmlns:a16="http://schemas.microsoft.com/office/drawing/2014/main" id="{CC397EB4-AE18-45CF-84C1-3667ED70ED86}"/>
              </a:ext>
            </a:extLst>
          </p:cNvPr>
          <p:cNvSpPr/>
          <p:nvPr/>
        </p:nvSpPr>
        <p:spPr>
          <a:xfrm>
            <a:off x="1949457" y="2235655"/>
            <a:ext cx="1440000" cy="14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171, 117, 174</a:t>
            </a:r>
          </a:p>
        </p:txBody>
      </p:sp>
      <p:sp>
        <p:nvSpPr>
          <p:cNvPr id="4" name="Rectangle 3">
            <a:extLst>
              <a:ext uri="{FF2B5EF4-FFF2-40B4-BE49-F238E27FC236}">
                <a16:creationId xmlns:a16="http://schemas.microsoft.com/office/drawing/2014/main" id="{27801955-25EB-42D9-ABA2-96F9E84269A8}"/>
              </a:ext>
            </a:extLst>
          </p:cNvPr>
          <p:cNvSpPr/>
          <p:nvPr/>
        </p:nvSpPr>
        <p:spPr>
          <a:xfrm>
            <a:off x="3662729" y="2235655"/>
            <a:ext cx="144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196, 178, 105</a:t>
            </a:r>
          </a:p>
        </p:txBody>
      </p:sp>
      <p:sp>
        <p:nvSpPr>
          <p:cNvPr id="5" name="Rectangle 4">
            <a:extLst>
              <a:ext uri="{FF2B5EF4-FFF2-40B4-BE49-F238E27FC236}">
                <a16:creationId xmlns:a16="http://schemas.microsoft.com/office/drawing/2014/main" id="{1D87EAF3-7795-45B5-B3E6-58E63ACBEB18}"/>
              </a:ext>
            </a:extLst>
          </p:cNvPr>
          <p:cNvSpPr/>
          <p:nvPr/>
        </p:nvSpPr>
        <p:spPr>
          <a:xfrm>
            <a:off x="5376001" y="2235655"/>
            <a:ext cx="144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rgbClr val="4086AD"/>
                </a:solidFill>
              </a:rPr>
              <a:t>228, 239, 245</a:t>
            </a:r>
          </a:p>
        </p:txBody>
      </p:sp>
      <p:sp>
        <p:nvSpPr>
          <p:cNvPr id="6" name="Rectangle 5">
            <a:extLst>
              <a:ext uri="{FF2B5EF4-FFF2-40B4-BE49-F238E27FC236}">
                <a16:creationId xmlns:a16="http://schemas.microsoft.com/office/drawing/2014/main" id="{0D557BAD-41DC-4AD5-9AAB-34CCD576EFB4}"/>
              </a:ext>
            </a:extLst>
          </p:cNvPr>
          <p:cNvSpPr/>
          <p:nvPr/>
        </p:nvSpPr>
        <p:spPr>
          <a:xfrm>
            <a:off x="236185" y="3894638"/>
            <a:ext cx="1440000" cy="1440000"/>
          </a:xfrm>
          <a:prstGeom prst="rect">
            <a:avLst/>
          </a:prstGeom>
          <a:solidFill>
            <a:srgbClr val="279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39, 151, 161</a:t>
            </a:r>
          </a:p>
        </p:txBody>
      </p:sp>
      <p:sp>
        <p:nvSpPr>
          <p:cNvPr id="7" name="Rectangle 6">
            <a:extLst>
              <a:ext uri="{FF2B5EF4-FFF2-40B4-BE49-F238E27FC236}">
                <a16:creationId xmlns:a16="http://schemas.microsoft.com/office/drawing/2014/main" id="{88104F39-B5DC-42B3-8A59-1F2B6046C0F9}"/>
              </a:ext>
            </a:extLst>
          </p:cNvPr>
          <p:cNvSpPr/>
          <p:nvPr/>
        </p:nvSpPr>
        <p:spPr>
          <a:xfrm>
            <a:off x="1949457" y="3894638"/>
            <a:ext cx="1440000" cy="1440000"/>
          </a:xfrm>
          <a:prstGeom prst="rect">
            <a:avLst/>
          </a:prstGeom>
          <a:solidFill>
            <a:srgbClr val="523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82, 56, 95</a:t>
            </a:r>
          </a:p>
        </p:txBody>
      </p:sp>
      <p:sp>
        <p:nvSpPr>
          <p:cNvPr id="8" name="Rectangle 7">
            <a:extLst>
              <a:ext uri="{FF2B5EF4-FFF2-40B4-BE49-F238E27FC236}">
                <a16:creationId xmlns:a16="http://schemas.microsoft.com/office/drawing/2014/main" id="{B038F902-CB23-41B4-B6FC-CEC98D6BCADF}"/>
              </a:ext>
            </a:extLst>
          </p:cNvPr>
          <p:cNvSpPr/>
          <p:nvPr/>
        </p:nvSpPr>
        <p:spPr>
          <a:xfrm>
            <a:off x="3662729" y="3894638"/>
            <a:ext cx="1440000" cy="1440000"/>
          </a:xfrm>
          <a:prstGeom prst="rect">
            <a:avLst/>
          </a:prstGeom>
          <a:solidFill>
            <a:srgbClr val="676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103, 96, 53</a:t>
            </a:r>
          </a:p>
        </p:txBody>
      </p:sp>
      <p:sp>
        <p:nvSpPr>
          <p:cNvPr id="9" name="Rectangle 8">
            <a:extLst>
              <a:ext uri="{FF2B5EF4-FFF2-40B4-BE49-F238E27FC236}">
                <a16:creationId xmlns:a16="http://schemas.microsoft.com/office/drawing/2014/main" id="{A2D90BC5-18C5-4B03-98E4-E180398C52BF}"/>
              </a:ext>
            </a:extLst>
          </p:cNvPr>
          <p:cNvSpPr/>
          <p:nvPr/>
        </p:nvSpPr>
        <p:spPr>
          <a:xfrm>
            <a:off x="5376001" y="3894638"/>
            <a:ext cx="1440000" cy="1440000"/>
          </a:xfrm>
          <a:prstGeom prst="rect">
            <a:avLst/>
          </a:prstGeom>
          <a:solidFill>
            <a:srgbClr val="408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64, 134, 173</a:t>
            </a:r>
          </a:p>
        </p:txBody>
      </p:sp>
      <p:sp>
        <p:nvSpPr>
          <p:cNvPr id="10" name="Rectangle 9">
            <a:extLst>
              <a:ext uri="{FF2B5EF4-FFF2-40B4-BE49-F238E27FC236}">
                <a16:creationId xmlns:a16="http://schemas.microsoft.com/office/drawing/2014/main" id="{6F64313A-0111-4A77-A970-63F46A46C360}"/>
              </a:ext>
            </a:extLst>
          </p:cNvPr>
          <p:cNvSpPr/>
          <p:nvPr/>
        </p:nvSpPr>
        <p:spPr>
          <a:xfrm>
            <a:off x="7089273" y="2235655"/>
            <a:ext cx="1440000" cy="14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128, 158, 194</a:t>
            </a:r>
          </a:p>
        </p:txBody>
      </p:sp>
      <p:sp>
        <p:nvSpPr>
          <p:cNvPr id="11" name="Rectangle 10">
            <a:extLst>
              <a:ext uri="{FF2B5EF4-FFF2-40B4-BE49-F238E27FC236}">
                <a16:creationId xmlns:a16="http://schemas.microsoft.com/office/drawing/2014/main" id="{E78E94BA-A742-4C05-96D4-4C80D442C93C}"/>
              </a:ext>
            </a:extLst>
          </p:cNvPr>
          <p:cNvSpPr/>
          <p:nvPr/>
        </p:nvSpPr>
        <p:spPr>
          <a:xfrm>
            <a:off x="8802545" y="2235655"/>
            <a:ext cx="144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57, 22, 61</a:t>
            </a:r>
          </a:p>
        </p:txBody>
      </p:sp>
      <p:sp>
        <p:nvSpPr>
          <p:cNvPr id="12" name="Rectangle 11">
            <a:extLst>
              <a:ext uri="{FF2B5EF4-FFF2-40B4-BE49-F238E27FC236}">
                <a16:creationId xmlns:a16="http://schemas.microsoft.com/office/drawing/2014/main" id="{719B294D-418F-41EE-B825-D069239CDD2F}"/>
              </a:ext>
            </a:extLst>
          </p:cNvPr>
          <p:cNvSpPr/>
          <p:nvPr/>
        </p:nvSpPr>
        <p:spPr>
          <a:xfrm>
            <a:off x="7089273" y="3894638"/>
            <a:ext cx="1440000" cy="1440000"/>
          </a:xfrm>
          <a:prstGeom prst="rect">
            <a:avLst/>
          </a:prstGeom>
          <a:solidFill>
            <a:srgbClr val="4CA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76, 162, 196</a:t>
            </a:r>
          </a:p>
        </p:txBody>
      </p:sp>
      <p:sp>
        <p:nvSpPr>
          <p:cNvPr id="13" name="Rectangle 12">
            <a:extLst>
              <a:ext uri="{FF2B5EF4-FFF2-40B4-BE49-F238E27FC236}">
                <a16:creationId xmlns:a16="http://schemas.microsoft.com/office/drawing/2014/main" id="{97B47811-2013-47E5-AF75-CC199FE54081}"/>
              </a:ext>
            </a:extLst>
          </p:cNvPr>
          <p:cNvSpPr/>
          <p:nvPr/>
        </p:nvSpPr>
        <p:spPr>
          <a:xfrm>
            <a:off x="8802545" y="3894638"/>
            <a:ext cx="1440000" cy="1440000"/>
          </a:xfrm>
          <a:prstGeom prst="rect">
            <a:avLst/>
          </a:prstGeom>
          <a:solidFill>
            <a:srgbClr val="83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131, 50, 139</a:t>
            </a:r>
          </a:p>
        </p:txBody>
      </p:sp>
      <p:sp>
        <p:nvSpPr>
          <p:cNvPr id="14" name="Rectangle 13">
            <a:extLst>
              <a:ext uri="{FF2B5EF4-FFF2-40B4-BE49-F238E27FC236}">
                <a16:creationId xmlns:a16="http://schemas.microsoft.com/office/drawing/2014/main" id="{DC3FEE7A-8239-4ACB-8487-A41C72DD8688}"/>
              </a:ext>
            </a:extLst>
          </p:cNvPr>
          <p:cNvSpPr/>
          <p:nvPr/>
        </p:nvSpPr>
        <p:spPr>
          <a:xfrm>
            <a:off x="10515815" y="2235655"/>
            <a:ext cx="1440000" cy="144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41, 35, 92</a:t>
            </a:r>
          </a:p>
        </p:txBody>
      </p:sp>
      <p:sp>
        <p:nvSpPr>
          <p:cNvPr id="15" name="Rectangle 14">
            <a:extLst>
              <a:ext uri="{FF2B5EF4-FFF2-40B4-BE49-F238E27FC236}">
                <a16:creationId xmlns:a16="http://schemas.microsoft.com/office/drawing/2014/main" id="{28C3AA16-6385-4C0D-9255-89DB61E05376}"/>
              </a:ext>
            </a:extLst>
          </p:cNvPr>
          <p:cNvSpPr/>
          <p:nvPr/>
        </p:nvSpPr>
        <p:spPr>
          <a:xfrm>
            <a:off x="10515815" y="3894638"/>
            <a:ext cx="1440000" cy="1440000"/>
          </a:xfrm>
          <a:prstGeom prst="rect">
            <a:avLst/>
          </a:prstGeom>
          <a:solidFill>
            <a:srgbClr val="1B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27, 117, 188</a:t>
            </a:r>
          </a:p>
        </p:txBody>
      </p:sp>
      <p:sp>
        <p:nvSpPr>
          <p:cNvPr id="17" name="TextBox 16">
            <a:extLst>
              <a:ext uri="{FF2B5EF4-FFF2-40B4-BE49-F238E27FC236}">
                <a16:creationId xmlns:a16="http://schemas.microsoft.com/office/drawing/2014/main" id="{E267959F-05F7-44FD-B0D5-F33DC9EFD73F}"/>
              </a:ext>
            </a:extLst>
          </p:cNvPr>
          <p:cNvSpPr txBox="1"/>
          <p:nvPr/>
        </p:nvSpPr>
        <p:spPr>
          <a:xfrm>
            <a:off x="287285" y="1523364"/>
            <a:ext cx="1345721" cy="646331"/>
          </a:xfrm>
          <a:prstGeom prst="rect">
            <a:avLst/>
          </a:prstGeom>
          <a:noFill/>
        </p:spPr>
        <p:txBody>
          <a:bodyPr wrap="square" rtlCol="0">
            <a:spAutoFit/>
          </a:bodyPr>
          <a:lstStyle/>
          <a:p>
            <a:pPr algn="ctr"/>
            <a:r>
              <a:rPr lang="en-GB" dirty="0"/>
              <a:t>Modern Workplace</a:t>
            </a:r>
          </a:p>
        </p:txBody>
      </p:sp>
      <p:sp>
        <p:nvSpPr>
          <p:cNvPr id="18" name="TextBox 17">
            <a:extLst>
              <a:ext uri="{FF2B5EF4-FFF2-40B4-BE49-F238E27FC236}">
                <a16:creationId xmlns:a16="http://schemas.microsoft.com/office/drawing/2014/main" id="{BC1AB595-FE4A-4CC9-B4B8-F89CBAF6EAF4}"/>
              </a:ext>
            </a:extLst>
          </p:cNvPr>
          <p:cNvSpPr txBox="1"/>
          <p:nvPr/>
        </p:nvSpPr>
        <p:spPr>
          <a:xfrm>
            <a:off x="1996596" y="1523363"/>
            <a:ext cx="1345721" cy="646331"/>
          </a:xfrm>
          <a:prstGeom prst="rect">
            <a:avLst/>
          </a:prstGeom>
          <a:noFill/>
        </p:spPr>
        <p:txBody>
          <a:bodyPr wrap="square" rtlCol="0">
            <a:spAutoFit/>
          </a:bodyPr>
          <a:lstStyle/>
          <a:p>
            <a:pPr algn="ctr"/>
            <a:r>
              <a:rPr lang="en-GB" dirty="0"/>
              <a:t>Managed Services</a:t>
            </a:r>
          </a:p>
        </p:txBody>
      </p:sp>
      <p:sp>
        <p:nvSpPr>
          <p:cNvPr id="19" name="TextBox 18">
            <a:extLst>
              <a:ext uri="{FF2B5EF4-FFF2-40B4-BE49-F238E27FC236}">
                <a16:creationId xmlns:a16="http://schemas.microsoft.com/office/drawing/2014/main" id="{829440EA-1262-45F1-ABAD-6FEA613FD03C}"/>
              </a:ext>
            </a:extLst>
          </p:cNvPr>
          <p:cNvSpPr txBox="1"/>
          <p:nvPr/>
        </p:nvSpPr>
        <p:spPr>
          <a:xfrm>
            <a:off x="3604757" y="1523363"/>
            <a:ext cx="1555944" cy="646331"/>
          </a:xfrm>
          <a:prstGeom prst="rect">
            <a:avLst/>
          </a:prstGeom>
          <a:noFill/>
        </p:spPr>
        <p:txBody>
          <a:bodyPr wrap="square" rtlCol="0">
            <a:spAutoFit/>
          </a:bodyPr>
          <a:lstStyle/>
          <a:p>
            <a:pPr algn="ctr"/>
            <a:r>
              <a:rPr lang="en-GB" dirty="0"/>
              <a:t>Cloud </a:t>
            </a:r>
          </a:p>
          <a:p>
            <a:pPr algn="ctr"/>
            <a:r>
              <a:rPr lang="en-GB" dirty="0"/>
              <a:t>Development</a:t>
            </a:r>
          </a:p>
        </p:txBody>
      </p:sp>
      <p:sp>
        <p:nvSpPr>
          <p:cNvPr id="20" name="TextBox 19">
            <a:extLst>
              <a:ext uri="{FF2B5EF4-FFF2-40B4-BE49-F238E27FC236}">
                <a16:creationId xmlns:a16="http://schemas.microsoft.com/office/drawing/2014/main" id="{51CAF143-68D5-4FF9-BB0E-0974D1285AE5}"/>
              </a:ext>
            </a:extLst>
          </p:cNvPr>
          <p:cNvSpPr txBox="1"/>
          <p:nvPr/>
        </p:nvSpPr>
        <p:spPr>
          <a:xfrm>
            <a:off x="5423141" y="1523362"/>
            <a:ext cx="1345721" cy="646331"/>
          </a:xfrm>
          <a:prstGeom prst="rect">
            <a:avLst/>
          </a:prstGeom>
          <a:noFill/>
        </p:spPr>
        <p:txBody>
          <a:bodyPr wrap="square" rtlCol="0">
            <a:spAutoFit/>
          </a:bodyPr>
          <a:lstStyle/>
          <a:p>
            <a:pPr algn="ctr"/>
            <a:r>
              <a:rPr lang="en-GB" dirty="0"/>
              <a:t>Quorum Learning</a:t>
            </a:r>
          </a:p>
        </p:txBody>
      </p:sp>
      <p:sp>
        <p:nvSpPr>
          <p:cNvPr id="21" name="TextBox 20">
            <a:extLst>
              <a:ext uri="{FF2B5EF4-FFF2-40B4-BE49-F238E27FC236}">
                <a16:creationId xmlns:a16="http://schemas.microsoft.com/office/drawing/2014/main" id="{D6B1082C-3195-466C-B86F-8C2222233CE0}"/>
              </a:ext>
            </a:extLst>
          </p:cNvPr>
          <p:cNvSpPr txBox="1"/>
          <p:nvPr/>
        </p:nvSpPr>
        <p:spPr>
          <a:xfrm>
            <a:off x="7136412" y="1523362"/>
            <a:ext cx="1345721" cy="646331"/>
          </a:xfrm>
          <a:prstGeom prst="rect">
            <a:avLst/>
          </a:prstGeom>
          <a:noFill/>
        </p:spPr>
        <p:txBody>
          <a:bodyPr wrap="square" rtlCol="0">
            <a:spAutoFit/>
          </a:bodyPr>
          <a:lstStyle/>
          <a:p>
            <a:pPr algn="ctr"/>
            <a:r>
              <a:rPr lang="en-GB" dirty="0"/>
              <a:t>Cloud Platform</a:t>
            </a:r>
          </a:p>
        </p:txBody>
      </p:sp>
      <p:sp>
        <p:nvSpPr>
          <p:cNvPr id="22" name="TextBox 21">
            <a:extLst>
              <a:ext uri="{FF2B5EF4-FFF2-40B4-BE49-F238E27FC236}">
                <a16:creationId xmlns:a16="http://schemas.microsoft.com/office/drawing/2014/main" id="{F4256828-AB13-4B3C-AC55-D78477C586B1}"/>
              </a:ext>
            </a:extLst>
          </p:cNvPr>
          <p:cNvSpPr txBox="1"/>
          <p:nvPr/>
        </p:nvSpPr>
        <p:spPr>
          <a:xfrm>
            <a:off x="8849159" y="1523362"/>
            <a:ext cx="1345721" cy="646331"/>
          </a:xfrm>
          <a:prstGeom prst="rect">
            <a:avLst/>
          </a:prstGeom>
          <a:noFill/>
        </p:spPr>
        <p:txBody>
          <a:bodyPr wrap="square" rtlCol="0">
            <a:spAutoFit/>
          </a:bodyPr>
          <a:lstStyle/>
          <a:p>
            <a:pPr algn="ctr"/>
            <a:r>
              <a:rPr lang="en-GB" dirty="0"/>
              <a:t>Security &amp; Identity</a:t>
            </a:r>
          </a:p>
        </p:txBody>
      </p:sp>
      <p:sp>
        <p:nvSpPr>
          <p:cNvPr id="23" name="TextBox 22">
            <a:extLst>
              <a:ext uri="{FF2B5EF4-FFF2-40B4-BE49-F238E27FC236}">
                <a16:creationId xmlns:a16="http://schemas.microsoft.com/office/drawing/2014/main" id="{8C74D6E2-A82A-4C05-8339-7F94E497EAAE}"/>
              </a:ext>
            </a:extLst>
          </p:cNvPr>
          <p:cNvSpPr txBox="1"/>
          <p:nvPr/>
        </p:nvSpPr>
        <p:spPr>
          <a:xfrm>
            <a:off x="10562954" y="1523361"/>
            <a:ext cx="1345721" cy="646331"/>
          </a:xfrm>
          <a:prstGeom prst="rect">
            <a:avLst/>
          </a:prstGeom>
          <a:noFill/>
        </p:spPr>
        <p:txBody>
          <a:bodyPr wrap="square" rtlCol="0">
            <a:spAutoFit/>
          </a:bodyPr>
          <a:lstStyle/>
          <a:p>
            <a:pPr algn="ctr"/>
            <a:r>
              <a:rPr lang="en-GB" dirty="0"/>
              <a:t>Data </a:t>
            </a:r>
          </a:p>
          <a:p>
            <a:pPr algn="ctr"/>
            <a:r>
              <a:rPr lang="en-GB" dirty="0"/>
              <a:t>&amp; AI</a:t>
            </a:r>
          </a:p>
        </p:txBody>
      </p:sp>
    </p:spTree>
    <p:extLst>
      <p:ext uri="{BB962C8B-B14F-4D97-AF65-F5344CB8AC3E}">
        <p14:creationId xmlns:p14="http://schemas.microsoft.com/office/powerpoint/2010/main" val="3851574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CF9451-73D7-EC20-E8DD-F3ABE94E64F7}"/>
              </a:ext>
            </a:extLst>
          </p:cNvPr>
          <p:cNvSpPr>
            <a:spLocks noGrp="1"/>
          </p:cNvSpPr>
          <p:nvPr>
            <p:ph type="body" sz="quarter" idx="11"/>
          </p:nvPr>
        </p:nvSpPr>
        <p:spPr/>
        <p:txBody>
          <a:bodyPr/>
          <a:lstStyle/>
          <a:p>
            <a:r>
              <a:rPr lang="en-GB" dirty="0"/>
              <a:t>Tidy Data</a:t>
            </a:r>
          </a:p>
        </p:txBody>
      </p:sp>
      <p:pic>
        <p:nvPicPr>
          <p:cNvPr id="2050" name="Picture 2" descr="12 Tidy data | R for Data Science">
            <a:extLst>
              <a:ext uri="{FF2B5EF4-FFF2-40B4-BE49-F238E27FC236}">
                <a16:creationId xmlns:a16="http://schemas.microsoft.com/office/drawing/2014/main" id="{3EDCE80A-BF9D-88B3-D004-7C5BAF130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20" y="2346324"/>
            <a:ext cx="10861040" cy="3394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601E6E8-D5B1-739A-9CC6-DC31AA10BB3B}"/>
              </a:ext>
            </a:extLst>
          </p:cNvPr>
          <p:cNvSpPr/>
          <p:nvPr/>
        </p:nvSpPr>
        <p:spPr>
          <a:xfrm>
            <a:off x="688340" y="5110480"/>
            <a:ext cx="11049000" cy="8077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CE389B3-4E3B-4722-731D-E832913E182A}"/>
              </a:ext>
            </a:extLst>
          </p:cNvPr>
          <p:cNvSpPr txBox="1"/>
          <p:nvPr/>
        </p:nvSpPr>
        <p:spPr>
          <a:xfrm>
            <a:off x="1838960" y="2091688"/>
            <a:ext cx="1778000" cy="400110"/>
          </a:xfrm>
          <a:prstGeom prst="rect">
            <a:avLst/>
          </a:prstGeom>
          <a:noFill/>
        </p:spPr>
        <p:txBody>
          <a:bodyPr wrap="square" rtlCol="0">
            <a:spAutoFit/>
          </a:bodyPr>
          <a:lstStyle/>
          <a:p>
            <a:pPr algn="ctr"/>
            <a:r>
              <a:rPr lang="en-GB" sz="2000" dirty="0"/>
              <a:t>Variables</a:t>
            </a:r>
          </a:p>
        </p:txBody>
      </p:sp>
      <p:sp>
        <p:nvSpPr>
          <p:cNvPr id="6" name="TextBox 5">
            <a:extLst>
              <a:ext uri="{FF2B5EF4-FFF2-40B4-BE49-F238E27FC236}">
                <a16:creationId xmlns:a16="http://schemas.microsoft.com/office/drawing/2014/main" id="{66ADEB2F-DA6B-97A7-3F13-770BD16CC075}"/>
              </a:ext>
            </a:extLst>
          </p:cNvPr>
          <p:cNvSpPr txBox="1"/>
          <p:nvPr/>
        </p:nvSpPr>
        <p:spPr>
          <a:xfrm>
            <a:off x="8844280" y="2091688"/>
            <a:ext cx="1778000" cy="400110"/>
          </a:xfrm>
          <a:prstGeom prst="rect">
            <a:avLst/>
          </a:prstGeom>
          <a:noFill/>
        </p:spPr>
        <p:txBody>
          <a:bodyPr wrap="square" rtlCol="0">
            <a:spAutoFit/>
          </a:bodyPr>
          <a:lstStyle/>
          <a:p>
            <a:pPr algn="ctr"/>
            <a:r>
              <a:rPr lang="en-GB" sz="2000" dirty="0"/>
              <a:t>Values</a:t>
            </a:r>
          </a:p>
        </p:txBody>
      </p:sp>
      <p:sp>
        <p:nvSpPr>
          <p:cNvPr id="7" name="TextBox 6">
            <a:extLst>
              <a:ext uri="{FF2B5EF4-FFF2-40B4-BE49-F238E27FC236}">
                <a16:creationId xmlns:a16="http://schemas.microsoft.com/office/drawing/2014/main" id="{A2DCE02A-B870-B1EC-A487-88D0B6832F28}"/>
              </a:ext>
            </a:extLst>
          </p:cNvPr>
          <p:cNvSpPr txBox="1"/>
          <p:nvPr/>
        </p:nvSpPr>
        <p:spPr>
          <a:xfrm>
            <a:off x="5207000" y="2091688"/>
            <a:ext cx="1778000" cy="400110"/>
          </a:xfrm>
          <a:prstGeom prst="rect">
            <a:avLst/>
          </a:prstGeom>
          <a:noFill/>
        </p:spPr>
        <p:txBody>
          <a:bodyPr wrap="square" rtlCol="0">
            <a:spAutoFit/>
          </a:bodyPr>
          <a:lstStyle/>
          <a:p>
            <a:pPr algn="ctr"/>
            <a:r>
              <a:rPr lang="en-GB" sz="2000" dirty="0"/>
              <a:t>Observations</a:t>
            </a:r>
          </a:p>
        </p:txBody>
      </p:sp>
    </p:spTree>
    <p:extLst>
      <p:ext uri="{BB962C8B-B14F-4D97-AF65-F5344CB8AC3E}">
        <p14:creationId xmlns:p14="http://schemas.microsoft.com/office/powerpoint/2010/main" val="89562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730B-C8BB-C95D-CDDA-622232928D91}"/>
              </a:ext>
            </a:extLst>
          </p:cNvPr>
          <p:cNvSpPr>
            <a:spLocks noGrp="1"/>
          </p:cNvSpPr>
          <p:nvPr>
            <p:ph type="title"/>
          </p:nvPr>
        </p:nvSpPr>
        <p:spPr/>
        <p:txBody>
          <a:bodyPr/>
          <a:lstStyle/>
          <a:p>
            <a:r>
              <a:rPr lang="en-GB" dirty="0"/>
              <a:t>Transforming Data in Power Query</a:t>
            </a:r>
          </a:p>
        </p:txBody>
      </p:sp>
      <p:sp>
        <p:nvSpPr>
          <p:cNvPr id="3" name="Text Placeholder 2">
            <a:extLst>
              <a:ext uri="{FF2B5EF4-FFF2-40B4-BE49-F238E27FC236}">
                <a16:creationId xmlns:a16="http://schemas.microsoft.com/office/drawing/2014/main" id="{6024F03E-050E-32CC-FB6F-154DC8D2A322}"/>
              </a:ext>
            </a:extLst>
          </p:cNvPr>
          <p:cNvSpPr>
            <a:spLocks noGrp="1"/>
          </p:cNvSpPr>
          <p:nvPr>
            <p:ph type="body" idx="1"/>
          </p:nvPr>
        </p:nvSpPr>
        <p:spPr/>
        <p:txBody>
          <a:bodyPr/>
          <a:lstStyle/>
          <a:p>
            <a:r>
              <a:rPr lang="en-GB" dirty="0"/>
              <a:t>Demo 2</a:t>
            </a:r>
          </a:p>
        </p:txBody>
      </p:sp>
    </p:spTree>
    <p:extLst>
      <p:ext uri="{BB962C8B-B14F-4D97-AF65-F5344CB8AC3E}">
        <p14:creationId xmlns:p14="http://schemas.microsoft.com/office/powerpoint/2010/main" val="3535937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2BDBAF-7B4B-CE2B-5A84-52234F35E343}"/>
              </a:ext>
            </a:extLst>
          </p:cNvPr>
          <p:cNvSpPr txBox="1"/>
          <p:nvPr/>
        </p:nvSpPr>
        <p:spPr>
          <a:xfrm>
            <a:off x="1044603" y="1012990"/>
            <a:ext cx="6950434" cy="1477328"/>
          </a:xfrm>
          <a:prstGeom prst="rect">
            <a:avLst/>
          </a:prstGeom>
          <a:noFill/>
        </p:spPr>
        <p:txBody>
          <a:bodyPr wrap="square">
            <a:spAutoFit/>
          </a:bodyPr>
          <a:lstStyle/>
          <a:p>
            <a:r>
              <a:rPr kumimoji="0" lang="en-GB" sz="5400" b="1" i="0" u="none" strike="noStrike" kern="1200" cap="none" spc="0" normalizeH="0" baseline="0" noProof="0" dirty="0">
                <a:ln>
                  <a:noFill/>
                </a:ln>
                <a:solidFill>
                  <a:schemeClr val="bg1"/>
                </a:solidFill>
                <a:effectLst/>
                <a:uLnTx/>
                <a:uFillTx/>
                <a:latin typeface="Segoe UI Light"/>
                <a:ea typeface="+mj-ea"/>
                <a:cs typeface="+mj-cs"/>
              </a:rPr>
              <a:t>Power Query</a:t>
            </a:r>
            <a:br>
              <a:rPr kumimoji="0" lang="en-GB" sz="4400" b="1" i="0" u="none" strike="noStrike" kern="1200" cap="none" spc="0" normalizeH="0" baseline="0" noProof="0" dirty="0">
                <a:ln>
                  <a:noFill/>
                </a:ln>
                <a:solidFill>
                  <a:schemeClr val="bg1"/>
                </a:solidFill>
                <a:effectLst/>
                <a:uLnTx/>
                <a:uFillTx/>
                <a:latin typeface="Segoe UI Light"/>
                <a:ea typeface="+mj-ea"/>
                <a:cs typeface="+mj-cs"/>
              </a:rPr>
            </a:br>
            <a:r>
              <a:rPr kumimoji="0" lang="en-GB" sz="3600" b="1" i="0" u="none" strike="noStrike" kern="1200" cap="none" spc="0" normalizeH="0" baseline="0" noProof="0" dirty="0">
                <a:ln>
                  <a:noFill/>
                </a:ln>
                <a:solidFill>
                  <a:schemeClr val="bg1"/>
                </a:solidFill>
                <a:effectLst/>
                <a:uLnTx/>
                <a:uFillTx/>
                <a:latin typeface="Segoe UI Light"/>
                <a:ea typeface="+mj-ea"/>
                <a:cs typeface="+mj-cs"/>
              </a:rPr>
              <a:t>An introductory guide</a:t>
            </a:r>
            <a:endParaRPr lang="en-GB" sz="3600" dirty="0">
              <a:solidFill>
                <a:schemeClr val="bg1"/>
              </a:solidFill>
            </a:endParaRPr>
          </a:p>
        </p:txBody>
      </p:sp>
    </p:spTree>
    <p:extLst>
      <p:ext uri="{BB962C8B-B14F-4D97-AF65-F5344CB8AC3E}">
        <p14:creationId xmlns:p14="http://schemas.microsoft.com/office/powerpoint/2010/main" val="1808874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353BB1A-A2C1-9AC1-E421-042A9763FC4A}"/>
              </a:ext>
            </a:extLst>
          </p:cNvPr>
          <p:cNvSpPr>
            <a:spLocks noGrp="1"/>
          </p:cNvSpPr>
          <p:nvPr>
            <p:ph type="body" sz="quarter" idx="10"/>
          </p:nvPr>
        </p:nvSpPr>
        <p:spPr>
          <a:xfrm>
            <a:off x="477837" y="1447800"/>
            <a:ext cx="5487193" cy="5054600"/>
          </a:xfrm>
        </p:spPr>
        <p:txBody>
          <a:bodyPr/>
          <a:lstStyle/>
          <a:p>
            <a:pPr marL="514350" indent="-514350">
              <a:buFont typeface="+mj-lt"/>
              <a:buAutoNum type="arabicPeriod"/>
            </a:pPr>
            <a:r>
              <a:rPr lang="en-US" dirty="0"/>
              <a:t>Introduction to Power Query</a:t>
            </a:r>
          </a:p>
          <a:p>
            <a:pPr marL="514350" indent="-514350">
              <a:buFont typeface="+mj-lt"/>
              <a:buAutoNum type="arabicPeriod"/>
            </a:pPr>
            <a:r>
              <a:rPr lang="en-US" dirty="0"/>
              <a:t>Importing Data</a:t>
            </a:r>
          </a:p>
          <a:p>
            <a:pPr marL="514350" indent="-514350">
              <a:buFont typeface="+mj-lt"/>
              <a:buAutoNum type="arabicPeriod"/>
            </a:pPr>
            <a:r>
              <a:rPr lang="en-US" dirty="0"/>
              <a:t>Data Transformation</a:t>
            </a:r>
          </a:p>
          <a:p>
            <a:pPr marL="514350" indent="-514350">
              <a:buFont typeface="+mj-lt"/>
              <a:buAutoNum type="arabicPeriod"/>
            </a:pPr>
            <a:r>
              <a:rPr lang="en-US" dirty="0"/>
              <a:t>Advanced Data Transformation</a:t>
            </a:r>
          </a:p>
          <a:p>
            <a:pPr marL="514350" indent="-514350">
              <a:buFont typeface="+mj-lt"/>
              <a:buAutoNum type="arabicPeriod"/>
            </a:pPr>
            <a:r>
              <a:rPr lang="en-US" dirty="0"/>
              <a:t>Working with Query Dependencies and Steps</a:t>
            </a:r>
          </a:p>
          <a:p>
            <a:pPr marL="514350" indent="-514350">
              <a:buFont typeface="+mj-lt"/>
              <a:buAutoNum type="arabicPeriod"/>
            </a:pPr>
            <a:r>
              <a:rPr lang="en-US" dirty="0"/>
              <a:t>Error Handling</a:t>
            </a:r>
          </a:p>
          <a:p>
            <a:pPr marL="514350" indent="-514350">
              <a:buFont typeface="+mj-lt"/>
              <a:buAutoNum type="arabicPeriod"/>
            </a:pPr>
            <a:r>
              <a:rPr lang="en-US" dirty="0"/>
              <a:t>Best Practices</a:t>
            </a:r>
          </a:p>
          <a:p>
            <a:pPr marL="514350" indent="-514350">
              <a:buFont typeface="+mj-lt"/>
              <a:buAutoNum type="arabicPeriod"/>
            </a:pPr>
            <a:r>
              <a:rPr lang="en-US" dirty="0"/>
              <a:t>Bonus Materials</a:t>
            </a:r>
          </a:p>
        </p:txBody>
      </p:sp>
    </p:spTree>
    <p:extLst>
      <p:ext uri="{BB962C8B-B14F-4D97-AF65-F5344CB8AC3E}">
        <p14:creationId xmlns:p14="http://schemas.microsoft.com/office/powerpoint/2010/main" val="3112101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43AC9E-7FFD-B322-9FCC-D2A47D578B31}"/>
              </a:ext>
            </a:extLst>
          </p:cNvPr>
          <p:cNvSpPr>
            <a:spLocks noGrp="1"/>
          </p:cNvSpPr>
          <p:nvPr>
            <p:ph type="body" sz="quarter" idx="11"/>
          </p:nvPr>
        </p:nvSpPr>
        <p:spPr/>
        <p:txBody>
          <a:bodyPr/>
          <a:lstStyle/>
          <a:p>
            <a:r>
              <a:rPr lang="en-GB" dirty="0"/>
              <a:t>What is Power Query</a:t>
            </a:r>
          </a:p>
        </p:txBody>
      </p:sp>
      <p:grpSp>
        <p:nvGrpSpPr>
          <p:cNvPr id="38" name="Group 37">
            <a:extLst>
              <a:ext uri="{FF2B5EF4-FFF2-40B4-BE49-F238E27FC236}">
                <a16:creationId xmlns:a16="http://schemas.microsoft.com/office/drawing/2014/main" id="{BE7C9BA5-5E59-8D02-0E30-5B88EDA85DBF}"/>
              </a:ext>
            </a:extLst>
          </p:cNvPr>
          <p:cNvGrpSpPr/>
          <p:nvPr/>
        </p:nvGrpSpPr>
        <p:grpSpPr>
          <a:xfrm>
            <a:off x="617014" y="2433098"/>
            <a:ext cx="10957972" cy="2553373"/>
            <a:chOff x="734421" y="2182633"/>
            <a:chExt cx="10783043" cy="2512612"/>
          </a:xfrm>
        </p:grpSpPr>
        <p:grpSp>
          <p:nvGrpSpPr>
            <p:cNvPr id="12" name="Group 11" descr="Prepare">
              <a:extLst>
                <a:ext uri="{FF2B5EF4-FFF2-40B4-BE49-F238E27FC236}">
                  <a16:creationId xmlns:a16="http://schemas.microsoft.com/office/drawing/2014/main" id="{180BCBB8-726A-2B55-0196-ED435524FA72}"/>
                </a:ext>
              </a:extLst>
            </p:cNvPr>
            <p:cNvGrpSpPr/>
            <p:nvPr/>
          </p:nvGrpSpPr>
          <p:grpSpPr>
            <a:xfrm>
              <a:off x="734421" y="2442309"/>
              <a:ext cx="2468253" cy="1973383"/>
              <a:chOff x="734421" y="2442309"/>
              <a:chExt cx="2468253" cy="1973383"/>
            </a:xfrm>
          </p:grpSpPr>
          <p:sp>
            <p:nvSpPr>
              <p:cNvPr id="13" name="Oval 12">
                <a:extLst>
                  <a:ext uri="{FF2B5EF4-FFF2-40B4-BE49-F238E27FC236}">
                    <a16:creationId xmlns:a16="http://schemas.microsoft.com/office/drawing/2014/main" id="{FD9A117C-8F55-56CF-DB02-70FF6130E57E}"/>
                  </a:ext>
                </a:extLst>
              </p:cNvPr>
              <p:cNvSpPr/>
              <p:nvPr/>
            </p:nvSpPr>
            <p:spPr bwMode="auto">
              <a:xfrm rot="17738030">
                <a:off x="734421"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DFEA6D9B-7A6E-48FB-EFEE-3E0CA1208A84}"/>
                  </a:ext>
                </a:extLst>
              </p:cNvPr>
              <p:cNvGrpSpPr/>
              <p:nvPr/>
            </p:nvGrpSpPr>
            <p:grpSpPr>
              <a:xfrm>
                <a:off x="847065" y="2554953"/>
                <a:ext cx="2355609" cy="1748096"/>
                <a:chOff x="818103" y="2805475"/>
                <a:chExt cx="1749957" cy="1298642"/>
              </a:xfrm>
            </p:grpSpPr>
            <p:sp>
              <p:nvSpPr>
                <p:cNvPr id="15" name="Oval 14">
                  <a:extLst>
                    <a:ext uri="{FF2B5EF4-FFF2-40B4-BE49-F238E27FC236}">
                      <a16:creationId xmlns:a16="http://schemas.microsoft.com/office/drawing/2014/main" id="{0C312DF9-B403-23E3-3F6C-8557D6E914D9}"/>
                    </a:ext>
                  </a:extLst>
                </p:cNvPr>
                <p:cNvSpPr/>
                <p:nvPr/>
              </p:nvSpPr>
              <p:spPr bwMode="auto">
                <a:xfrm>
                  <a:off x="818103" y="2805475"/>
                  <a:ext cx="1298641" cy="1298642"/>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200">
                    <a:solidFill>
                      <a:srgbClr val="000000"/>
                    </a:solidFill>
                    <a:latin typeface="+mj-lt"/>
                  </a:endParaRPr>
                </a:p>
              </p:txBody>
            </p:sp>
            <p:sp>
              <p:nvSpPr>
                <p:cNvPr id="16" name="Freeform: Shape 15">
                  <a:extLst>
                    <a:ext uri="{FF2B5EF4-FFF2-40B4-BE49-F238E27FC236}">
                      <a16:creationId xmlns:a16="http://schemas.microsoft.com/office/drawing/2014/main" id="{1D04DB2C-2AF5-7918-77D7-454C6AAA254F}"/>
                    </a:ext>
                  </a:extLst>
                </p:cNvPr>
                <p:cNvSpPr/>
                <p:nvPr/>
              </p:nvSpPr>
              <p:spPr bwMode="auto">
                <a:xfrm rot="5592036">
                  <a:off x="1934589" y="3261610"/>
                  <a:ext cx="818272" cy="448671"/>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2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96" title="Icon of a gear with a wrench">
                  <a:extLst>
                    <a:ext uri="{FF2B5EF4-FFF2-40B4-BE49-F238E27FC236}">
                      <a16:creationId xmlns:a16="http://schemas.microsoft.com/office/drawing/2014/main" id="{A79FAD7E-C4B5-08ED-030D-2C9AE07894B5}"/>
                    </a:ext>
                  </a:extLst>
                </p:cNvPr>
                <p:cNvSpPr>
                  <a:spLocks noChangeAspect="1" noEditPoints="1"/>
                </p:cNvSpPr>
                <p:nvPr/>
              </p:nvSpPr>
              <p:spPr bwMode="auto">
                <a:xfrm rot="18622287">
                  <a:off x="964727" y="2958456"/>
                  <a:ext cx="1005392" cy="92572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200">
                    <a:gradFill>
                      <a:gsLst>
                        <a:gs pos="0">
                          <a:srgbClr val="505050"/>
                        </a:gs>
                        <a:gs pos="100000">
                          <a:srgbClr val="505050"/>
                        </a:gs>
                      </a:gsLst>
                    </a:gradFill>
                  </a:endParaRPr>
                </a:p>
              </p:txBody>
            </p:sp>
            <p:sp>
              <p:nvSpPr>
                <p:cNvPr id="18" name="Rectangle 17">
                  <a:extLst>
                    <a:ext uri="{FF2B5EF4-FFF2-40B4-BE49-F238E27FC236}">
                      <a16:creationId xmlns:a16="http://schemas.microsoft.com/office/drawing/2014/main" id="{E656B29A-C08D-81FD-9A5B-BA897628A4BA}"/>
                    </a:ext>
                  </a:extLst>
                </p:cNvPr>
                <p:cNvSpPr/>
                <p:nvPr/>
              </p:nvSpPr>
              <p:spPr>
                <a:xfrm>
                  <a:off x="1033357" y="3270130"/>
                  <a:ext cx="868132" cy="320101"/>
                </a:xfrm>
                <a:prstGeom prst="rect">
                  <a:avLst/>
                </a:prstGeom>
              </p:spPr>
              <p:txBody>
                <a:bodyPr wrap="none">
                  <a:spAutoFit/>
                </a:bodyPr>
                <a:lstStyle/>
                <a:p>
                  <a:pPr lvl="0" algn="ctr"/>
                  <a:r>
                    <a:rPr lang="en-US" sz="2200">
                      <a:solidFill>
                        <a:srgbClr val="000000"/>
                      </a:solidFill>
                      <a:latin typeface="Segoe UI Semibold"/>
                      <a:ea typeface="Segoe UI" pitchFamily="34" charset="0"/>
                      <a:cs typeface="Segoe UI" pitchFamily="34" charset="0"/>
                    </a:rPr>
                    <a:t>Prepare</a:t>
                  </a:r>
                  <a:endParaRPr lang="en-US" sz="2200">
                    <a:solidFill>
                      <a:srgbClr val="000000"/>
                    </a:solidFill>
                    <a:latin typeface="Segoe UI Semibold"/>
                  </a:endParaRPr>
                </a:p>
              </p:txBody>
            </p:sp>
          </p:grpSp>
        </p:grpSp>
        <p:grpSp>
          <p:nvGrpSpPr>
            <p:cNvPr id="19" name="Group 18" descr="Explore">
              <a:extLst>
                <a:ext uri="{FF2B5EF4-FFF2-40B4-BE49-F238E27FC236}">
                  <a16:creationId xmlns:a16="http://schemas.microsoft.com/office/drawing/2014/main" id="{1CFFA71A-DA19-3BE0-C57A-FB8B0F420A81}"/>
                </a:ext>
              </a:extLst>
            </p:cNvPr>
            <p:cNvGrpSpPr/>
            <p:nvPr/>
          </p:nvGrpSpPr>
          <p:grpSpPr>
            <a:xfrm>
              <a:off x="3464163" y="2442309"/>
              <a:ext cx="2468254" cy="1973383"/>
              <a:chOff x="3464163" y="2442309"/>
              <a:chExt cx="2468254" cy="1973383"/>
            </a:xfrm>
          </p:grpSpPr>
          <p:sp>
            <p:nvSpPr>
              <p:cNvPr id="20" name="Oval 19">
                <a:extLst>
                  <a:ext uri="{FF2B5EF4-FFF2-40B4-BE49-F238E27FC236}">
                    <a16:creationId xmlns:a16="http://schemas.microsoft.com/office/drawing/2014/main" id="{2C075052-7C04-A66D-5F32-A45D75271D79}"/>
                  </a:ext>
                </a:extLst>
              </p:cNvPr>
              <p:cNvSpPr/>
              <p:nvPr/>
            </p:nvSpPr>
            <p:spPr bwMode="auto">
              <a:xfrm rot="17738030">
                <a:off x="3464163"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AB831649-9DBF-59B1-DCE0-1F81D876921C}"/>
                  </a:ext>
                </a:extLst>
              </p:cNvPr>
              <p:cNvGrpSpPr/>
              <p:nvPr/>
            </p:nvGrpSpPr>
            <p:grpSpPr>
              <a:xfrm>
                <a:off x="3576807" y="2554953"/>
                <a:ext cx="2355610" cy="1748096"/>
                <a:chOff x="3576807" y="2554953"/>
                <a:chExt cx="2355610" cy="1748096"/>
              </a:xfrm>
            </p:grpSpPr>
            <p:sp>
              <p:nvSpPr>
                <p:cNvPr id="22" name="Oval 21">
                  <a:extLst>
                    <a:ext uri="{FF2B5EF4-FFF2-40B4-BE49-F238E27FC236}">
                      <a16:creationId xmlns:a16="http://schemas.microsoft.com/office/drawing/2014/main" id="{E4BE4D5A-3D8E-998C-8765-7617EB79018C}"/>
                    </a:ext>
                  </a:extLst>
                </p:cNvPr>
                <p:cNvSpPr/>
                <p:nvPr/>
              </p:nvSpPr>
              <p:spPr bwMode="auto">
                <a:xfrm>
                  <a:off x="3576807" y="2554953"/>
                  <a:ext cx="1748095" cy="1748096"/>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a:solidFill>
                      <a:srgbClr val="000000"/>
                    </a:solidFill>
                    <a:latin typeface="+mj-lt"/>
                  </a:endParaRPr>
                </a:p>
              </p:txBody>
            </p:sp>
            <p:sp>
              <p:nvSpPr>
                <p:cNvPr id="23" name="Freeform: Shape 22">
                  <a:extLst>
                    <a:ext uri="{FF2B5EF4-FFF2-40B4-BE49-F238E27FC236}">
                      <a16:creationId xmlns:a16="http://schemas.microsoft.com/office/drawing/2014/main" id="{2B08AED0-1983-A747-D1B3-047DC893A6F8}"/>
                    </a:ext>
                  </a:extLst>
                </p:cNvPr>
                <p:cNvSpPr/>
                <p:nvPr/>
              </p:nvSpPr>
              <p:spPr bwMode="auto">
                <a:xfrm rot="5592036">
                  <a:off x="5079704"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magnify" title="Icon of a magnifying glass">
                  <a:extLst>
                    <a:ext uri="{FF2B5EF4-FFF2-40B4-BE49-F238E27FC236}">
                      <a16:creationId xmlns:a16="http://schemas.microsoft.com/office/drawing/2014/main" id="{C4B99DB9-D117-32B9-4AC1-7C4E5D90AF16}"/>
                    </a:ext>
                  </a:extLst>
                </p:cNvPr>
                <p:cNvSpPr>
                  <a:spLocks noChangeAspect="1" noEditPoints="1"/>
                </p:cNvSpPr>
                <p:nvPr/>
              </p:nvSpPr>
              <p:spPr bwMode="auto">
                <a:xfrm flipH="1">
                  <a:off x="3944966" y="2847712"/>
                  <a:ext cx="1093336" cy="10724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200">
                    <a:gradFill>
                      <a:gsLst>
                        <a:gs pos="0">
                          <a:srgbClr val="505050"/>
                        </a:gs>
                        <a:gs pos="100000">
                          <a:srgbClr val="505050"/>
                        </a:gs>
                      </a:gsLst>
                    </a:gradFill>
                  </a:endParaRPr>
                </a:p>
              </p:txBody>
            </p:sp>
            <p:sp>
              <p:nvSpPr>
                <p:cNvPr id="25" name="Rectangle 24">
                  <a:extLst>
                    <a:ext uri="{FF2B5EF4-FFF2-40B4-BE49-F238E27FC236}">
                      <a16:creationId xmlns:a16="http://schemas.microsoft.com/office/drawing/2014/main" id="{BE9F81C7-6F22-29CA-86B7-2D1188147DBE}"/>
                    </a:ext>
                  </a:extLst>
                </p:cNvPr>
                <p:cNvSpPr/>
                <p:nvPr/>
              </p:nvSpPr>
              <p:spPr>
                <a:xfrm>
                  <a:off x="3882877" y="3180423"/>
                  <a:ext cx="1135952" cy="430887"/>
                </a:xfrm>
                <a:prstGeom prst="rect">
                  <a:avLst/>
                </a:prstGeom>
              </p:spPr>
              <p:txBody>
                <a:bodyPr wrap="none">
                  <a:spAutoFit/>
                </a:bodyPr>
                <a:lstStyle/>
                <a:p>
                  <a:pPr algn="ctr"/>
                  <a:r>
                    <a:rPr lang="en-US" sz="2200">
                      <a:solidFill>
                        <a:srgbClr val="000000"/>
                      </a:solidFill>
                      <a:latin typeface="Segoe UI Semibold"/>
                      <a:cs typeface="Segoe UI" pitchFamily="34" charset="0"/>
                    </a:rPr>
                    <a:t>Explore</a:t>
                  </a:r>
                </a:p>
              </p:txBody>
            </p:sp>
          </p:grpSp>
        </p:grpSp>
        <p:grpSp>
          <p:nvGrpSpPr>
            <p:cNvPr id="26" name="Group 25" descr="Visualize">
              <a:extLst>
                <a:ext uri="{FF2B5EF4-FFF2-40B4-BE49-F238E27FC236}">
                  <a16:creationId xmlns:a16="http://schemas.microsoft.com/office/drawing/2014/main" id="{E28F029D-732E-5DBB-4B90-686BDF029062}"/>
                </a:ext>
              </a:extLst>
            </p:cNvPr>
            <p:cNvGrpSpPr/>
            <p:nvPr/>
          </p:nvGrpSpPr>
          <p:grpSpPr>
            <a:xfrm>
              <a:off x="6193905" y="2442309"/>
              <a:ext cx="2468254" cy="1973383"/>
              <a:chOff x="6193905" y="2442309"/>
              <a:chExt cx="2468254" cy="1973383"/>
            </a:xfrm>
          </p:grpSpPr>
          <p:sp>
            <p:nvSpPr>
              <p:cNvPr id="27" name="Oval 26">
                <a:extLst>
                  <a:ext uri="{FF2B5EF4-FFF2-40B4-BE49-F238E27FC236}">
                    <a16:creationId xmlns:a16="http://schemas.microsoft.com/office/drawing/2014/main" id="{4C19646B-A5D7-5B56-D6D6-D28583C52155}"/>
                  </a:ext>
                </a:extLst>
              </p:cNvPr>
              <p:cNvSpPr/>
              <p:nvPr/>
            </p:nvSpPr>
            <p:spPr bwMode="auto">
              <a:xfrm rot="17738030">
                <a:off x="6193905"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5DA49251-270B-B370-C35B-24D0FA50C6A1}"/>
                  </a:ext>
                </a:extLst>
              </p:cNvPr>
              <p:cNvSpPr/>
              <p:nvPr/>
            </p:nvSpPr>
            <p:spPr bwMode="auto">
              <a:xfrm>
                <a:off x="6306549" y="2554953"/>
                <a:ext cx="1748095" cy="1748096"/>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a:solidFill>
                    <a:srgbClr val="000000"/>
                  </a:solidFill>
                  <a:latin typeface="+mj-lt"/>
                </a:endParaRPr>
              </a:p>
            </p:txBody>
          </p:sp>
          <p:sp>
            <p:nvSpPr>
              <p:cNvPr id="29" name="Freeform: Shape 28">
                <a:extLst>
                  <a:ext uri="{FF2B5EF4-FFF2-40B4-BE49-F238E27FC236}">
                    <a16:creationId xmlns:a16="http://schemas.microsoft.com/office/drawing/2014/main" id="{5335B01A-52E2-3973-8C50-87232CB6E7E2}"/>
                  </a:ext>
                </a:extLst>
              </p:cNvPr>
              <p:cNvSpPr/>
              <p:nvPr/>
            </p:nvSpPr>
            <p:spPr bwMode="auto">
              <a:xfrm rot="5592036">
                <a:off x="7809446"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graph_4" title="Icon of a pie chart">
                <a:extLst>
                  <a:ext uri="{FF2B5EF4-FFF2-40B4-BE49-F238E27FC236}">
                    <a16:creationId xmlns:a16="http://schemas.microsoft.com/office/drawing/2014/main" id="{60E41EB5-41FD-47E0-5CB1-68FC17FD9983}"/>
                  </a:ext>
                </a:extLst>
              </p:cNvPr>
              <p:cNvSpPr>
                <a:spLocks noChangeAspect="1" noEditPoints="1"/>
              </p:cNvSpPr>
              <p:nvPr/>
            </p:nvSpPr>
            <p:spPr bwMode="auto">
              <a:xfrm>
                <a:off x="6588561" y="2839414"/>
                <a:ext cx="1184070" cy="1179174"/>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200">
                  <a:gradFill>
                    <a:gsLst>
                      <a:gs pos="0">
                        <a:srgbClr val="505050"/>
                      </a:gs>
                      <a:gs pos="100000">
                        <a:srgbClr val="505050"/>
                      </a:gs>
                    </a:gsLst>
                  </a:gradFill>
                </a:endParaRPr>
              </a:p>
            </p:txBody>
          </p:sp>
          <p:sp>
            <p:nvSpPr>
              <p:cNvPr id="31" name="Rectangle 30">
                <a:extLst>
                  <a:ext uri="{FF2B5EF4-FFF2-40B4-BE49-F238E27FC236}">
                    <a16:creationId xmlns:a16="http://schemas.microsoft.com/office/drawing/2014/main" id="{4A17B918-C33B-5300-CB85-CFEC8F959EED}"/>
                  </a:ext>
                </a:extLst>
              </p:cNvPr>
              <p:cNvSpPr/>
              <p:nvPr/>
            </p:nvSpPr>
            <p:spPr>
              <a:xfrm>
                <a:off x="6528815" y="3180423"/>
                <a:ext cx="1303562" cy="430887"/>
              </a:xfrm>
              <a:prstGeom prst="rect">
                <a:avLst/>
              </a:prstGeom>
            </p:spPr>
            <p:txBody>
              <a:bodyPr wrap="none">
                <a:spAutoFit/>
              </a:bodyPr>
              <a:lstStyle/>
              <a:p>
                <a:pPr lvl="0" algn="ctr"/>
                <a:r>
                  <a:rPr lang="en-US" sz="2200">
                    <a:solidFill>
                      <a:srgbClr val="000000"/>
                    </a:solidFill>
                    <a:latin typeface="Segoe UI Semibold"/>
                    <a:ea typeface="Segoe UI" pitchFamily="34" charset="0"/>
                    <a:cs typeface="Segoe UI" pitchFamily="34" charset="0"/>
                  </a:rPr>
                  <a:t>Visualize</a:t>
                </a:r>
              </a:p>
            </p:txBody>
          </p:sp>
        </p:grpSp>
        <p:grpSp>
          <p:nvGrpSpPr>
            <p:cNvPr id="32" name="Group 31" descr="Share and Collaborate">
              <a:extLst>
                <a:ext uri="{FF2B5EF4-FFF2-40B4-BE49-F238E27FC236}">
                  <a16:creationId xmlns:a16="http://schemas.microsoft.com/office/drawing/2014/main" id="{023F5DBB-43A5-0DBB-87A1-67D92FCC4C00}"/>
                </a:ext>
              </a:extLst>
            </p:cNvPr>
            <p:cNvGrpSpPr/>
            <p:nvPr/>
          </p:nvGrpSpPr>
          <p:grpSpPr>
            <a:xfrm>
              <a:off x="8923647" y="2442309"/>
              <a:ext cx="2468254" cy="1973383"/>
              <a:chOff x="8923647" y="2442309"/>
              <a:chExt cx="2468254" cy="1973383"/>
            </a:xfrm>
          </p:grpSpPr>
          <p:sp>
            <p:nvSpPr>
              <p:cNvPr id="33" name="Oval 32">
                <a:extLst>
                  <a:ext uri="{FF2B5EF4-FFF2-40B4-BE49-F238E27FC236}">
                    <a16:creationId xmlns:a16="http://schemas.microsoft.com/office/drawing/2014/main" id="{8790300A-7555-39C7-0066-6CE5AFE92976}"/>
                  </a:ext>
                </a:extLst>
              </p:cNvPr>
              <p:cNvSpPr/>
              <p:nvPr/>
            </p:nvSpPr>
            <p:spPr bwMode="auto">
              <a:xfrm rot="17738030">
                <a:off x="8923647"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2A012FE8-FBAD-B020-7E96-1C72189632B5}"/>
                  </a:ext>
                </a:extLst>
              </p:cNvPr>
              <p:cNvSpPr/>
              <p:nvPr/>
            </p:nvSpPr>
            <p:spPr bwMode="auto">
              <a:xfrm>
                <a:off x="9036290" y="2554953"/>
                <a:ext cx="1748094" cy="1748096"/>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a:solidFill>
                    <a:srgbClr val="000000"/>
                  </a:solidFill>
                  <a:latin typeface="+mj-lt"/>
                </a:endParaRPr>
              </a:p>
            </p:txBody>
          </p:sp>
          <p:sp>
            <p:nvSpPr>
              <p:cNvPr id="35" name="Freeform: Shape 34">
                <a:extLst>
                  <a:ext uri="{FF2B5EF4-FFF2-40B4-BE49-F238E27FC236}">
                    <a16:creationId xmlns:a16="http://schemas.microsoft.com/office/drawing/2014/main" id="{4083D357-49A2-FCD3-F4BB-706A7419307D}"/>
                  </a:ext>
                </a:extLst>
              </p:cNvPr>
              <p:cNvSpPr/>
              <p:nvPr/>
            </p:nvSpPr>
            <p:spPr bwMode="auto">
              <a:xfrm rot="5592036">
                <a:off x="10539188"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Org_ECA6" title="Icon of three boxes in a bracket chart">
                <a:extLst>
                  <a:ext uri="{FF2B5EF4-FFF2-40B4-BE49-F238E27FC236}">
                    <a16:creationId xmlns:a16="http://schemas.microsoft.com/office/drawing/2014/main" id="{19C79DC7-FCBD-C654-1F12-29B85949B4F4}"/>
                  </a:ext>
                </a:extLst>
              </p:cNvPr>
              <p:cNvSpPr>
                <a:spLocks noChangeAspect="1" noEditPoints="1"/>
              </p:cNvSpPr>
              <p:nvPr/>
            </p:nvSpPr>
            <p:spPr bwMode="auto">
              <a:xfrm>
                <a:off x="9407497" y="2880532"/>
                <a:ext cx="1006318" cy="100680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200">
                  <a:gradFill>
                    <a:gsLst>
                      <a:gs pos="0">
                        <a:srgbClr val="505050"/>
                      </a:gs>
                      <a:gs pos="100000">
                        <a:srgbClr val="505050"/>
                      </a:gs>
                    </a:gsLst>
                  </a:gradFill>
                </a:endParaRPr>
              </a:p>
            </p:txBody>
          </p:sp>
          <p:sp>
            <p:nvSpPr>
              <p:cNvPr id="37" name="Rectangle 36">
                <a:extLst>
                  <a:ext uri="{FF2B5EF4-FFF2-40B4-BE49-F238E27FC236}">
                    <a16:creationId xmlns:a16="http://schemas.microsoft.com/office/drawing/2014/main" id="{B0FA2667-7735-6E36-27DF-A1219764FD1D}"/>
                  </a:ext>
                </a:extLst>
              </p:cNvPr>
              <p:cNvSpPr/>
              <p:nvPr/>
            </p:nvSpPr>
            <p:spPr>
              <a:xfrm>
                <a:off x="9190799" y="3050436"/>
                <a:ext cx="1439076" cy="701731"/>
              </a:xfrm>
              <a:prstGeom prst="rect">
                <a:avLst/>
              </a:prstGeom>
            </p:spPr>
            <p:txBody>
              <a:bodyPr wrap="square" lIns="0" rIns="0">
                <a:spAutoFit/>
              </a:bodyPr>
              <a:lstStyle/>
              <a:p>
                <a:pPr lvl="0" algn="ctr">
                  <a:lnSpc>
                    <a:spcPct val="90000"/>
                  </a:lnSpc>
                </a:pPr>
                <a:r>
                  <a:rPr lang="en-US" sz="2200">
                    <a:solidFill>
                      <a:srgbClr val="000000"/>
                    </a:solidFill>
                    <a:latin typeface="Segoe UI Semibold"/>
                    <a:ea typeface="Segoe UI" pitchFamily="34" charset="0"/>
                    <a:cs typeface="Segoe UI" pitchFamily="34" charset="0"/>
                  </a:rPr>
                  <a:t>Share &amp;</a:t>
                </a:r>
              </a:p>
              <a:p>
                <a:pPr lvl="0" algn="ctr">
                  <a:lnSpc>
                    <a:spcPct val="90000"/>
                  </a:lnSpc>
                </a:pPr>
                <a:r>
                  <a:rPr lang="en-US" sz="2200">
                    <a:solidFill>
                      <a:srgbClr val="000000"/>
                    </a:solidFill>
                    <a:latin typeface="Segoe UI Semibold"/>
                    <a:ea typeface="Segoe UI" pitchFamily="34" charset="0"/>
                    <a:cs typeface="Segoe UI" pitchFamily="34" charset="0"/>
                  </a:rPr>
                  <a:t>collaborate </a:t>
                </a:r>
                <a:endParaRPr lang="en-US" sz="2200">
                  <a:solidFill>
                    <a:srgbClr val="000000"/>
                  </a:solidFill>
                  <a:latin typeface="Segoe UI Semibold"/>
                </a:endParaRPr>
              </a:p>
            </p:txBody>
          </p:sp>
        </p:grpSp>
        <p:sp>
          <p:nvSpPr>
            <p:cNvPr id="11" name="Rectangle 10">
              <a:extLst>
                <a:ext uri="{FF2B5EF4-FFF2-40B4-BE49-F238E27FC236}">
                  <a16:creationId xmlns:a16="http://schemas.microsoft.com/office/drawing/2014/main" id="{FF0981E4-5FDB-E322-5670-50191A74DBB1}"/>
                </a:ext>
                <a:ext uri="{C183D7F6-B498-43B3-948B-1728B52AA6E4}">
                  <adec:decorative xmlns:adec="http://schemas.microsoft.com/office/drawing/2017/decorative" val="1"/>
                </a:ext>
              </a:extLst>
            </p:cNvPr>
            <p:cNvSpPr/>
            <p:nvPr/>
          </p:nvSpPr>
          <p:spPr bwMode="auto">
            <a:xfrm>
              <a:off x="3301916" y="2182633"/>
              <a:ext cx="8215548" cy="2512612"/>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05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20546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8F90F8-D225-7083-42FB-00D34B2E8F9B}"/>
              </a:ext>
            </a:extLst>
          </p:cNvPr>
          <p:cNvSpPr>
            <a:spLocks noGrp="1"/>
          </p:cNvSpPr>
          <p:nvPr>
            <p:ph type="body" sz="quarter" idx="10"/>
          </p:nvPr>
        </p:nvSpPr>
        <p:spPr/>
        <p:txBody>
          <a:bodyPr/>
          <a:lstStyle/>
          <a:p>
            <a:pPr marL="457200" indent="-457200">
              <a:buFont typeface="Arial" panose="020B0604020202020204" pitchFamily="34" charset="0"/>
              <a:buChar char="•"/>
            </a:pPr>
            <a:r>
              <a:rPr lang="en-GB" dirty="0"/>
              <a:t>Data Ingestion </a:t>
            </a:r>
          </a:p>
          <a:p>
            <a:pPr marL="457200" indent="-457200">
              <a:buFont typeface="Arial" panose="020B0604020202020204" pitchFamily="34" charset="0"/>
              <a:buChar char="•"/>
            </a:pPr>
            <a:r>
              <a:rPr lang="en-GB" dirty="0"/>
              <a:t>Data Transformation</a:t>
            </a:r>
          </a:p>
          <a:p>
            <a:pPr marL="457200" indent="-457200">
              <a:buFont typeface="Arial" panose="020B0604020202020204" pitchFamily="34" charset="0"/>
              <a:buChar char="•"/>
            </a:pPr>
            <a:r>
              <a:rPr lang="en-GB" dirty="0"/>
              <a:t>Data Merging and Appending</a:t>
            </a:r>
          </a:p>
          <a:p>
            <a:pPr marL="457200" indent="-457200">
              <a:buFont typeface="Arial" panose="020B0604020202020204" pitchFamily="34" charset="0"/>
              <a:buChar char="•"/>
            </a:pPr>
            <a:r>
              <a:rPr lang="en-GB" dirty="0"/>
              <a:t>Data Enrichment</a:t>
            </a:r>
          </a:p>
          <a:p>
            <a:pPr marL="457200" indent="-457200">
              <a:buFont typeface="Arial" panose="020B0604020202020204" pitchFamily="34" charset="0"/>
              <a:buChar char="•"/>
            </a:pPr>
            <a:r>
              <a:rPr lang="en-GB" dirty="0"/>
              <a:t>Data Load</a:t>
            </a:r>
          </a:p>
          <a:p>
            <a:endParaRPr lang="en-GB" dirty="0"/>
          </a:p>
        </p:txBody>
      </p:sp>
      <p:sp>
        <p:nvSpPr>
          <p:cNvPr id="3" name="Text Placeholder 2">
            <a:extLst>
              <a:ext uri="{FF2B5EF4-FFF2-40B4-BE49-F238E27FC236}">
                <a16:creationId xmlns:a16="http://schemas.microsoft.com/office/drawing/2014/main" id="{3BD25E50-00CD-64F3-BD45-EE5B3155B41D}"/>
              </a:ext>
            </a:extLst>
          </p:cNvPr>
          <p:cNvSpPr>
            <a:spLocks noGrp="1"/>
          </p:cNvSpPr>
          <p:nvPr>
            <p:ph type="body" sz="quarter" idx="11"/>
          </p:nvPr>
        </p:nvSpPr>
        <p:spPr/>
        <p:txBody>
          <a:bodyPr/>
          <a:lstStyle/>
          <a:p>
            <a:r>
              <a:rPr lang="en-GB" dirty="0"/>
              <a:t>What is Power Query?</a:t>
            </a:r>
          </a:p>
        </p:txBody>
      </p:sp>
    </p:spTree>
    <p:extLst>
      <p:ext uri="{BB962C8B-B14F-4D97-AF65-F5344CB8AC3E}">
        <p14:creationId xmlns:p14="http://schemas.microsoft.com/office/powerpoint/2010/main" val="2807814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5E0397-AE12-FC64-E355-7C1A7C291F79}"/>
              </a:ext>
            </a:extLst>
          </p:cNvPr>
          <p:cNvSpPr>
            <a:spLocks noGrp="1"/>
          </p:cNvSpPr>
          <p:nvPr>
            <p:ph type="body" sz="quarter" idx="11"/>
          </p:nvPr>
        </p:nvSpPr>
        <p:spPr/>
        <p:txBody>
          <a:bodyPr/>
          <a:lstStyle/>
          <a:p>
            <a:r>
              <a:rPr lang="en-GB" dirty="0"/>
              <a:t>Power BI Desktop</a:t>
            </a:r>
          </a:p>
        </p:txBody>
      </p:sp>
      <p:sp>
        <p:nvSpPr>
          <p:cNvPr id="5" name="Rectangle 4">
            <a:extLst>
              <a:ext uri="{FF2B5EF4-FFF2-40B4-BE49-F238E27FC236}">
                <a16:creationId xmlns:a16="http://schemas.microsoft.com/office/drawing/2014/main" id="{352282F8-B279-0DAF-B15E-6F7D29395A18}"/>
              </a:ext>
            </a:extLst>
          </p:cNvPr>
          <p:cNvSpPr/>
          <p:nvPr/>
        </p:nvSpPr>
        <p:spPr bwMode="auto">
          <a:xfrm>
            <a:off x="2317879" y="1817136"/>
            <a:ext cx="9228667" cy="4819884"/>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2400" u="sng" dirty="0">
                <a:gradFill>
                  <a:gsLst>
                    <a:gs pos="2917">
                      <a:schemeClr val="tx1"/>
                    </a:gs>
                    <a:gs pos="30000">
                      <a:schemeClr val="tx1"/>
                    </a:gs>
                  </a:gsLst>
                  <a:lin ang="5400000" scaled="0"/>
                </a:gradFill>
              </a:rPr>
              <a:t>Power BI Desktop file (.PBIX)</a:t>
            </a:r>
          </a:p>
        </p:txBody>
      </p:sp>
      <p:grpSp>
        <p:nvGrpSpPr>
          <p:cNvPr id="6" name="Group 5">
            <a:extLst>
              <a:ext uri="{FF2B5EF4-FFF2-40B4-BE49-F238E27FC236}">
                <a16:creationId xmlns:a16="http://schemas.microsoft.com/office/drawing/2014/main" id="{6F6ADD45-C916-99C9-F9B3-DD593EB54CF9}"/>
              </a:ext>
            </a:extLst>
          </p:cNvPr>
          <p:cNvGrpSpPr/>
          <p:nvPr/>
        </p:nvGrpSpPr>
        <p:grpSpPr>
          <a:xfrm>
            <a:off x="6783614" y="2220126"/>
            <a:ext cx="4585133" cy="871008"/>
            <a:chOff x="6783614" y="1953889"/>
            <a:chExt cx="4585133" cy="871008"/>
          </a:xfrm>
        </p:grpSpPr>
        <p:sp>
          <p:nvSpPr>
            <p:cNvPr id="7" name="TextBox 6">
              <a:extLst>
                <a:ext uri="{FF2B5EF4-FFF2-40B4-BE49-F238E27FC236}">
                  <a16:creationId xmlns:a16="http://schemas.microsoft.com/office/drawing/2014/main" id="{6507A809-59CD-E9F1-630B-B2600A3020B8}"/>
                </a:ext>
              </a:extLst>
            </p:cNvPr>
            <p:cNvSpPr txBox="1"/>
            <p:nvPr/>
          </p:nvSpPr>
          <p:spPr>
            <a:xfrm>
              <a:off x="9590634" y="1953889"/>
              <a:ext cx="1778113" cy="871008"/>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Report</a:t>
              </a:r>
            </a:p>
            <a:p>
              <a:pPr>
                <a:lnSpc>
                  <a:spcPct val="90000"/>
                </a:lnSpc>
                <a:spcAft>
                  <a:spcPts val="600"/>
                </a:spcAft>
              </a:pPr>
              <a:r>
                <a:rPr lang="en-US" sz="1600" dirty="0">
                  <a:gradFill>
                    <a:gsLst>
                      <a:gs pos="2917">
                        <a:schemeClr val="tx1"/>
                      </a:gs>
                      <a:gs pos="30000">
                        <a:schemeClr val="tx1"/>
                      </a:gs>
                    </a:gsLst>
                    <a:lin ang="5400000" scaled="0"/>
                  </a:gradFill>
                </a:rPr>
                <a:t>Create visuals</a:t>
              </a:r>
            </a:p>
          </p:txBody>
        </p:sp>
        <p:cxnSp>
          <p:nvCxnSpPr>
            <p:cNvPr id="8" name="Straight Arrow Connector 7">
              <a:extLst>
                <a:ext uri="{FF2B5EF4-FFF2-40B4-BE49-F238E27FC236}">
                  <a16:creationId xmlns:a16="http://schemas.microsoft.com/office/drawing/2014/main" id="{5B488761-AB49-400F-57A4-BD3EC225C1B1}"/>
                </a:ext>
              </a:extLst>
            </p:cNvPr>
            <p:cNvCxnSpPr/>
            <p:nvPr/>
          </p:nvCxnSpPr>
          <p:spPr>
            <a:xfrm>
              <a:off x="6783614" y="2114550"/>
              <a:ext cx="186422" cy="15875"/>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A2AFBD-1081-9C39-C62D-87DB2FE417ED}"/>
              </a:ext>
            </a:extLst>
          </p:cNvPr>
          <p:cNvGrpSpPr/>
          <p:nvPr/>
        </p:nvGrpSpPr>
        <p:grpSpPr>
          <a:xfrm>
            <a:off x="6784725" y="3815998"/>
            <a:ext cx="4889018" cy="871008"/>
            <a:chOff x="6784725" y="3549761"/>
            <a:chExt cx="4889018" cy="871008"/>
          </a:xfrm>
        </p:grpSpPr>
        <p:sp>
          <p:nvSpPr>
            <p:cNvPr id="10" name="TextBox 9">
              <a:extLst>
                <a:ext uri="{FF2B5EF4-FFF2-40B4-BE49-F238E27FC236}">
                  <a16:creationId xmlns:a16="http://schemas.microsoft.com/office/drawing/2014/main" id="{1D3E8A76-99ED-EA16-F59F-BDABBD7D11DC}"/>
                </a:ext>
              </a:extLst>
            </p:cNvPr>
            <p:cNvSpPr txBox="1"/>
            <p:nvPr/>
          </p:nvSpPr>
          <p:spPr>
            <a:xfrm>
              <a:off x="9590634" y="3549761"/>
              <a:ext cx="2083109" cy="871008"/>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Data</a:t>
              </a:r>
            </a:p>
            <a:p>
              <a:pPr>
                <a:lnSpc>
                  <a:spcPct val="90000"/>
                </a:lnSpc>
                <a:spcAft>
                  <a:spcPts val="600"/>
                </a:spcAft>
              </a:pPr>
              <a:r>
                <a:rPr lang="en-US" sz="1600" dirty="0">
                  <a:gradFill>
                    <a:gsLst>
                      <a:gs pos="2917">
                        <a:schemeClr val="tx1"/>
                      </a:gs>
                      <a:gs pos="30000">
                        <a:schemeClr val="tx1"/>
                      </a:gs>
                    </a:gsLst>
                    <a:lin ang="5400000" scaled="0"/>
                  </a:gradFill>
                </a:rPr>
                <a:t>View tables</a:t>
              </a:r>
              <a:endParaRPr lang="en-US" sz="1600" i="1" dirty="0">
                <a:solidFill>
                  <a:schemeClr val="tx1">
                    <a:lumMod val="50000"/>
                    <a:lumOff val="50000"/>
                  </a:schemeClr>
                </a:solidFill>
              </a:endParaRPr>
            </a:p>
          </p:txBody>
        </p:sp>
        <p:cxnSp>
          <p:nvCxnSpPr>
            <p:cNvPr id="11" name="Straight Arrow Connector 10">
              <a:extLst>
                <a:ext uri="{FF2B5EF4-FFF2-40B4-BE49-F238E27FC236}">
                  <a16:creationId xmlns:a16="http://schemas.microsoft.com/office/drawing/2014/main" id="{63D2F108-DEA4-1CA6-F595-90D28B2F2D9B}"/>
                </a:ext>
              </a:extLst>
            </p:cNvPr>
            <p:cNvCxnSpPr/>
            <p:nvPr/>
          </p:nvCxnSpPr>
          <p:spPr>
            <a:xfrm flipV="1">
              <a:off x="6784725" y="3923444"/>
              <a:ext cx="185311" cy="74296"/>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9A9B5B5-F3B2-9E89-CADF-E5FB030FE1D7}"/>
              </a:ext>
            </a:extLst>
          </p:cNvPr>
          <p:cNvGrpSpPr/>
          <p:nvPr/>
        </p:nvGrpSpPr>
        <p:grpSpPr>
          <a:xfrm>
            <a:off x="6807658" y="5424143"/>
            <a:ext cx="4738888" cy="1314206"/>
            <a:chOff x="6807658" y="5157906"/>
            <a:chExt cx="4738888" cy="1314206"/>
          </a:xfrm>
        </p:grpSpPr>
        <p:sp>
          <p:nvSpPr>
            <p:cNvPr id="13" name="TextBox 12">
              <a:extLst>
                <a:ext uri="{FF2B5EF4-FFF2-40B4-BE49-F238E27FC236}">
                  <a16:creationId xmlns:a16="http://schemas.microsoft.com/office/drawing/2014/main" id="{5E031C94-9FD2-29B9-24DB-BF2E8415D24E}"/>
                </a:ext>
              </a:extLst>
            </p:cNvPr>
            <p:cNvSpPr txBox="1"/>
            <p:nvPr/>
          </p:nvSpPr>
          <p:spPr>
            <a:xfrm>
              <a:off x="9621087" y="5157906"/>
              <a:ext cx="1925459" cy="1314206"/>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Relationships</a:t>
              </a:r>
            </a:p>
            <a:p>
              <a:pPr>
                <a:lnSpc>
                  <a:spcPct val="90000"/>
                </a:lnSpc>
                <a:spcAft>
                  <a:spcPts val="600"/>
                </a:spcAft>
              </a:pPr>
              <a:r>
                <a:rPr lang="en-US" sz="1600" dirty="0">
                  <a:gradFill>
                    <a:gsLst>
                      <a:gs pos="2917">
                        <a:schemeClr val="tx1"/>
                      </a:gs>
                      <a:gs pos="30000">
                        <a:schemeClr val="tx1"/>
                      </a:gs>
                    </a:gsLst>
                    <a:lin ang="5400000" scaled="0"/>
                  </a:gradFill>
                </a:rPr>
                <a:t>See how tables relate to each other</a:t>
              </a:r>
              <a:endParaRPr lang="en-US" sz="1600" i="1" dirty="0">
                <a:solidFill>
                  <a:schemeClr val="tx1">
                    <a:lumMod val="50000"/>
                    <a:lumOff val="50000"/>
                  </a:schemeClr>
                </a:solidFill>
              </a:endParaRPr>
            </a:p>
          </p:txBody>
        </p:sp>
        <p:cxnSp>
          <p:nvCxnSpPr>
            <p:cNvPr id="14" name="Straight Arrow Connector 13">
              <a:extLst>
                <a:ext uri="{FF2B5EF4-FFF2-40B4-BE49-F238E27FC236}">
                  <a16:creationId xmlns:a16="http://schemas.microsoft.com/office/drawing/2014/main" id="{C85F12A8-FAE1-A0E5-C40B-9D9A2693F70C}"/>
                </a:ext>
              </a:extLst>
            </p:cNvPr>
            <p:cNvCxnSpPr>
              <a:cxnSpLocks/>
            </p:cNvCxnSpPr>
            <p:nvPr/>
          </p:nvCxnSpPr>
          <p:spPr>
            <a:xfrm flipV="1">
              <a:off x="6807658" y="5639948"/>
              <a:ext cx="175840" cy="475102"/>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D815C43-7B34-0D27-3B1A-6C3D33A528E6}"/>
              </a:ext>
            </a:extLst>
          </p:cNvPr>
          <p:cNvGrpSpPr/>
          <p:nvPr/>
        </p:nvGrpSpPr>
        <p:grpSpPr>
          <a:xfrm>
            <a:off x="4876729" y="2379965"/>
            <a:ext cx="1539703" cy="3906913"/>
            <a:chOff x="4876729" y="2113728"/>
            <a:chExt cx="1539703" cy="3906913"/>
          </a:xfrm>
        </p:grpSpPr>
        <p:cxnSp>
          <p:nvCxnSpPr>
            <p:cNvPr id="16" name="Straight Arrow Connector 15">
              <a:extLst>
                <a:ext uri="{FF2B5EF4-FFF2-40B4-BE49-F238E27FC236}">
                  <a16:creationId xmlns:a16="http://schemas.microsoft.com/office/drawing/2014/main" id="{480F0E60-155C-77EA-14DB-26A08AB18C4E}"/>
                </a:ext>
              </a:extLst>
            </p:cNvPr>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5F10191-226E-045C-380A-E6AE1B5A4772}"/>
                </a:ext>
              </a:extLst>
            </p:cNvPr>
            <p:cNvSpPr txBox="1"/>
            <p:nvPr/>
          </p:nvSpPr>
          <p:spPr>
            <a:xfrm>
              <a:off x="4876729" y="2321084"/>
              <a:ext cx="1126025"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i="1" dirty="0">
                  <a:solidFill>
                    <a:schemeClr val="tx1">
                      <a:lumMod val="50000"/>
                      <a:lumOff val="50000"/>
                    </a:schemeClr>
                  </a:solidFill>
                </a:rPr>
                <a:t>Close &amp; Apply</a:t>
              </a:r>
            </a:p>
          </p:txBody>
        </p:sp>
        <p:sp>
          <p:nvSpPr>
            <p:cNvPr id="18" name="TextBox 17">
              <a:extLst>
                <a:ext uri="{FF2B5EF4-FFF2-40B4-BE49-F238E27FC236}">
                  <a16:creationId xmlns:a16="http://schemas.microsoft.com/office/drawing/2014/main" id="{27FEC517-288B-EB10-3C45-A7487D9BC413}"/>
                </a:ext>
              </a:extLst>
            </p:cNvPr>
            <p:cNvSpPr txBox="1"/>
            <p:nvPr/>
          </p:nvSpPr>
          <p:spPr>
            <a:xfrm>
              <a:off x="4994766" y="3122588"/>
              <a:ext cx="813287" cy="1923604"/>
            </a:xfrm>
            <a:prstGeom prst="rect">
              <a:avLst/>
            </a:prstGeom>
            <a:noFill/>
          </p:spPr>
          <p:txBody>
            <a:bodyPr wrap="square" lIns="182880" tIns="146304" rIns="182880" bIns="146304" rtlCol="0">
              <a:spAutoFit/>
            </a:bodyPr>
            <a:lstStyle/>
            <a:p>
              <a:pPr>
                <a:lnSpc>
                  <a:spcPct val="90000"/>
                </a:lnSpc>
                <a:spcAft>
                  <a:spcPts val="600"/>
                </a:spcAft>
              </a:pPr>
              <a:r>
                <a:rPr lang="en-US" sz="1100" b="1" dirty="0">
                  <a:gradFill>
                    <a:gsLst>
                      <a:gs pos="2917">
                        <a:schemeClr val="tx1"/>
                      </a:gs>
                      <a:gs pos="30000">
                        <a:schemeClr val="tx1"/>
                      </a:gs>
                    </a:gsLst>
                    <a:lin ang="5400000" scaled="0"/>
                  </a:gradFill>
                </a:rPr>
                <a:t>Close: </a:t>
              </a:r>
              <a:r>
                <a:rPr lang="en-US" sz="1000" dirty="0">
                  <a:gradFill>
                    <a:gsLst>
                      <a:gs pos="2917">
                        <a:schemeClr val="tx1"/>
                      </a:gs>
                      <a:gs pos="30000">
                        <a:schemeClr val="tx1"/>
                      </a:gs>
                    </a:gsLst>
                    <a:lin ang="5400000" scaled="0"/>
                  </a:gradFill>
                </a:rPr>
                <a:t>Closes Query Editor </a:t>
              </a:r>
            </a:p>
            <a:p>
              <a:pPr>
                <a:lnSpc>
                  <a:spcPct val="90000"/>
                </a:lnSpc>
                <a:spcAft>
                  <a:spcPts val="600"/>
                </a:spcAft>
              </a:pPr>
              <a:r>
                <a:rPr lang="en-US" sz="1100" b="1" dirty="0">
                  <a:gradFill>
                    <a:gsLst>
                      <a:gs pos="2917">
                        <a:schemeClr val="tx1"/>
                      </a:gs>
                      <a:gs pos="30000">
                        <a:schemeClr val="tx1"/>
                      </a:gs>
                    </a:gsLst>
                    <a:lin ang="5400000" scaled="0"/>
                  </a:gradFill>
                </a:rPr>
                <a:t>Apply: </a:t>
              </a:r>
              <a:r>
                <a:rPr lang="en-US" sz="1000" dirty="0">
                  <a:gradFill>
                    <a:gsLst>
                      <a:gs pos="2917">
                        <a:schemeClr val="tx1"/>
                      </a:gs>
                      <a:gs pos="30000">
                        <a:schemeClr val="tx1"/>
                      </a:gs>
                    </a:gsLst>
                    <a:lin ang="5400000" scaled="0"/>
                  </a:gradFill>
                </a:rPr>
                <a:t>Loads data from sources to Data Model</a:t>
              </a:r>
            </a:p>
          </p:txBody>
        </p:sp>
        <p:cxnSp>
          <p:nvCxnSpPr>
            <p:cNvPr id="19" name="Straight Arrow Connector 18">
              <a:extLst>
                <a:ext uri="{FF2B5EF4-FFF2-40B4-BE49-F238E27FC236}">
                  <a16:creationId xmlns:a16="http://schemas.microsoft.com/office/drawing/2014/main" id="{CC3AFAD8-2437-A259-64EE-0E9A88A230B4}"/>
                </a:ext>
              </a:extLst>
            </p:cNvPr>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C14E94-DB7E-A3AD-D28F-67C4153D97AD}"/>
                </a:ext>
              </a:extLst>
            </p:cNvPr>
            <p:cNvCxnSpPr/>
            <p:nvPr/>
          </p:nvCxnSpPr>
          <p:spPr>
            <a:xfrm>
              <a:off x="5923879" y="602064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20FC0C-8291-FA5B-6FDE-D2CBEAE76DAA}"/>
                </a:ext>
              </a:extLst>
            </p:cNvPr>
            <p:cNvCxnSpPr/>
            <p:nvPr/>
          </p:nvCxnSpPr>
          <p:spPr>
            <a:xfrm>
              <a:off x="5866343" y="2113728"/>
              <a:ext cx="22680" cy="3906912"/>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901504-E2BC-7F55-65D6-6D68FA09CBCD}"/>
                </a:ext>
              </a:extLst>
            </p:cNvPr>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D305385B-E4D8-D213-2682-1E821E5B1215}"/>
              </a:ext>
            </a:extLst>
          </p:cNvPr>
          <p:cNvPicPr>
            <a:picLocks noChangeAspect="1"/>
          </p:cNvPicPr>
          <p:nvPr/>
        </p:nvPicPr>
        <p:blipFill>
          <a:blip r:embed="rId2"/>
          <a:stretch>
            <a:fillRect/>
          </a:stretch>
        </p:blipFill>
        <p:spPr>
          <a:xfrm>
            <a:off x="2398800" y="2595327"/>
            <a:ext cx="2624496" cy="1557908"/>
          </a:xfrm>
          <a:prstGeom prst="rect">
            <a:avLst/>
          </a:prstGeom>
        </p:spPr>
      </p:pic>
      <p:pic>
        <p:nvPicPr>
          <p:cNvPr id="24" name="Picture 23">
            <a:extLst>
              <a:ext uri="{FF2B5EF4-FFF2-40B4-BE49-F238E27FC236}">
                <a16:creationId xmlns:a16="http://schemas.microsoft.com/office/drawing/2014/main" id="{9A16D11D-96D0-C79C-6B36-24346487C4B1}"/>
              </a:ext>
            </a:extLst>
          </p:cNvPr>
          <p:cNvPicPr>
            <a:picLocks noChangeAspect="1"/>
          </p:cNvPicPr>
          <p:nvPr/>
        </p:nvPicPr>
        <p:blipFill>
          <a:blip r:embed="rId3"/>
          <a:stretch>
            <a:fillRect/>
          </a:stretch>
        </p:blipFill>
        <p:spPr>
          <a:xfrm>
            <a:off x="7054176" y="5046927"/>
            <a:ext cx="2544676" cy="1472375"/>
          </a:xfrm>
          <a:prstGeom prst="rect">
            <a:avLst/>
          </a:prstGeom>
        </p:spPr>
      </p:pic>
      <p:pic>
        <p:nvPicPr>
          <p:cNvPr id="25" name="Picture 24">
            <a:extLst>
              <a:ext uri="{FF2B5EF4-FFF2-40B4-BE49-F238E27FC236}">
                <a16:creationId xmlns:a16="http://schemas.microsoft.com/office/drawing/2014/main" id="{445892E8-F1C9-CBB4-BFD2-0BDECF32ACA2}"/>
              </a:ext>
            </a:extLst>
          </p:cNvPr>
          <p:cNvPicPr>
            <a:picLocks noChangeAspect="1"/>
          </p:cNvPicPr>
          <p:nvPr/>
        </p:nvPicPr>
        <p:blipFill>
          <a:blip r:embed="rId4"/>
          <a:stretch>
            <a:fillRect/>
          </a:stretch>
        </p:blipFill>
        <p:spPr>
          <a:xfrm>
            <a:off x="6375396" y="2172554"/>
            <a:ext cx="438826" cy="1278864"/>
          </a:xfrm>
          <a:prstGeom prst="rect">
            <a:avLst/>
          </a:prstGeom>
        </p:spPr>
      </p:pic>
      <p:pic>
        <p:nvPicPr>
          <p:cNvPr id="26" name="Picture 25">
            <a:extLst>
              <a:ext uri="{FF2B5EF4-FFF2-40B4-BE49-F238E27FC236}">
                <a16:creationId xmlns:a16="http://schemas.microsoft.com/office/drawing/2014/main" id="{865BCE5C-7144-68BE-9B77-1193058AED2F}"/>
              </a:ext>
            </a:extLst>
          </p:cNvPr>
          <p:cNvPicPr>
            <a:picLocks noChangeAspect="1"/>
          </p:cNvPicPr>
          <p:nvPr/>
        </p:nvPicPr>
        <p:blipFill>
          <a:blip r:embed="rId5"/>
          <a:stretch>
            <a:fillRect/>
          </a:stretch>
        </p:blipFill>
        <p:spPr>
          <a:xfrm>
            <a:off x="6389356" y="3564221"/>
            <a:ext cx="444508" cy="1320822"/>
          </a:xfrm>
          <a:prstGeom prst="rect">
            <a:avLst/>
          </a:prstGeom>
        </p:spPr>
      </p:pic>
      <p:pic>
        <p:nvPicPr>
          <p:cNvPr id="27" name="Picture 26">
            <a:extLst>
              <a:ext uri="{FF2B5EF4-FFF2-40B4-BE49-F238E27FC236}">
                <a16:creationId xmlns:a16="http://schemas.microsoft.com/office/drawing/2014/main" id="{AB36D0FB-3EC2-715A-739E-6EEFC7EAE2AA}"/>
              </a:ext>
            </a:extLst>
          </p:cNvPr>
          <p:cNvPicPr>
            <a:picLocks noChangeAspect="1"/>
          </p:cNvPicPr>
          <p:nvPr/>
        </p:nvPicPr>
        <p:blipFill>
          <a:blip r:embed="rId6"/>
          <a:stretch>
            <a:fillRect/>
          </a:stretch>
        </p:blipFill>
        <p:spPr>
          <a:xfrm>
            <a:off x="6383986" y="4983564"/>
            <a:ext cx="465262" cy="1418372"/>
          </a:xfrm>
          <a:prstGeom prst="rect">
            <a:avLst/>
          </a:prstGeom>
        </p:spPr>
      </p:pic>
      <p:pic>
        <p:nvPicPr>
          <p:cNvPr id="28" name="Picture 27">
            <a:extLst>
              <a:ext uri="{FF2B5EF4-FFF2-40B4-BE49-F238E27FC236}">
                <a16:creationId xmlns:a16="http://schemas.microsoft.com/office/drawing/2014/main" id="{13DB234B-FED8-41AF-3019-63A95741C51E}"/>
              </a:ext>
            </a:extLst>
          </p:cNvPr>
          <p:cNvPicPr>
            <a:picLocks noChangeAspect="1"/>
          </p:cNvPicPr>
          <p:nvPr/>
        </p:nvPicPr>
        <p:blipFill>
          <a:blip r:embed="rId7"/>
          <a:stretch>
            <a:fillRect/>
          </a:stretch>
        </p:blipFill>
        <p:spPr>
          <a:xfrm>
            <a:off x="7045958" y="3530365"/>
            <a:ext cx="2544676" cy="1467224"/>
          </a:xfrm>
          <a:prstGeom prst="rect">
            <a:avLst/>
          </a:prstGeom>
        </p:spPr>
      </p:pic>
      <p:sp>
        <p:nvSpPr>
          <p:cNvPr id="29" name="Rectangle 28">
            <a:extLst>
              <a:ext uri="{FF2B5EF4-FFF2-40B4-BE49-F238E27FC236}">
                <a16:creationId xmlns:a16="http://schemas.microsoft.com/office/drawing/2014/main" id="{E7ABEBF5-AFAE-0348-50DE-10B260B5F2C3}"/>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pic>
        <p:nvPicPr>
          <p:cNvPr id="30" name="Picture 29">
            <a:extLst>
              <a:ext uri="{FF2B5EF4-FFF2-40B4-BE49-F238E27FC236}">
                <a16:creationId xmlns:a16="http://schemas.microsoft.com/office/drawing/2014/main" id="{0B237B49-26F2-D130-0D12-EDFEEA15BEC0}"/>
              </a:ext>
            </a:extLst>
          </p:cNvPr>
          <p:cNvPicPr>
            <a:picLocks noChangeAspect="1"/>
          </p:cNvPicPr>
          <p:nvPr/>
        </p:nvPicPr>
        <p:blipFill>
          <a:blip r:embed="rId8"/>
          <a:stretch>
            <a:fillRect/>
          </a:stretch>
        </p:blipFill>
        <p:spPr>
          <a:xfrm>
            <a:off x="11974" y="1964485"/>
            <a:ext cx="1864123" cy="4531829"/>
          </a:xfrm>
          <a:prstGeom prst="rect">
            <a:avLst/>
          </a:prstGeom>
        </p:spPr>
      </p:pic>
      <p:pic>
        <p:nvPicPr>
          <p:cNvPr id="31" name="Picture 30">
            <a:extLst>
              <a:ext uri="{FF2B5EF4-FFF2-40B4-BE49-F238E27FC236}">
                <a16:creationId xmlns:a16="http://schemas.microsoft.com/office/drawing/2014/main" id="{79A54173-B562-F654-CBD9-59017C82ED11}"/>
              </a:ext>
            </a:extLst>
          </p:cNvPr>
          <p:cNvPicPr>
            <a:picLocks noChangeAspect="1"/>
          </p:cNvPicPr>
          <p:nvPr/>
        </p:nvPicPr>
        <p:blipFill>
          <a:blip r:embed="rId9"/>
          <a:stretch>
            <a:fillRect/>
          </a:stretch>
        </p:blipFill>
        <p:spPr>
          <a:xfrm>
            <a:off x="2403051" y="5033402"/>
            <a:ext cx="2705100" cy="1485900"/>
          </a:xfrm>
          <a:prstGeom prst="rect">
            <a:avLst/>
          </a:prstGeom>
        </p:spPr>
      </p:pic>
      <p:grpSp>
        <p:nvGrpSpPr>
          <p:cNvPr id="32" name="Group 31">
            <a:extLst>
              <a:ext uri="{FF2B5EF4-FFF2-40B4-BE49-F238E27FC236}">
                <a16:creationId xmlns:a16="http://schemas.microsoft.com/office/drawing/2014/main" id="{4968AED2-D56F-E30C-4870-077D806A2705}"/>
              </a:ext>
            </a:extLst>
          </p:cNvPr>
          <p:cNvGrpSpPr/>
          <p:nvPr/>
        </p:nvGrpSpPr>
        <p:grpSpPr>
          <a:xfrm>
            <a:off x="1365559" y="3319127"/>
            <a:ext cx="823995" cy="1741108"/>
            <a:chOff x="1217213" y="2571623"/>
            <a:chExt cx="823995" cy="1741108"/>
          </a:xfrm>
        </p:grpSpPr>
        <p:cxnSp>
          <p:nvCxnSpPr>
            <p:cNvPr id="33" name="Straight Arrow Connector 32">
              <a:extLst>
                <a:ext uri="{FF2B5EF4-FFF2-40B4-BE49-F238E27FC236}">
                  <a16:creationId xmlns:a16="http://schemas.microsoft.com/office/drawing/2014/main" id="{F1B534B3-66FB-E5D1-AB6E-A36F17D859EC}"/>
                </a:ext>
              </a:extLst>
            </p:cNvPr>
            <p:cNvCxnSpPr/>
            <p:nvPr/>
          </p:nvCxnSpPr>
          <p:spPr>
            <a:xfrm flipV="1">
              <a:off x="1217213" y="3534158"/>
              <a:ext cx="823995" cy="778573"/>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D55AFB4-75F2-3678-AFE6-ED80697BA296}"/>
                </a:ext>
              </a:extLst>
            </p:cNvPr>
            <p:cNvCxnSpPr/>
            <p:nvPr/>
          </p:nvCxnSpPr>
          <p:spPr>
            <a:xfrm>
              <a:off x="1321743" y="2571623"/>
              <a:ext cx="719465" cy="510235"/>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77828B98-518F-5DF8-2197-F6B587328BA9}"/>
              </a:ext>
            </a:extLst>
          </p:cNvPr>
          <p:cNvPicPr>
            <a:picLocks noChangeAspect="1"/>
          </p:cNvPicPr>
          <p:nvPr/>
        </p:nvPicPr>
        <p:blipFill>
          <a:blip r:embed="rId10"/>
          <a:stretch>
            <a:fillRect/>
          </a:stretch>
        </p:blipFill>
        <p:spPr>
          <a:xfrm>
            <a:off x="6992368" y="2191792"/>
            <a:ext cx="2558850" cy="1134193"/>
          </a:xfrm>
          <a:prstGeom prst="rect">
            <a:avLst/>
          </a:prstGeom>
        </p:spPr>
      </p:pic>
    </p:spTree>
    <p:extLst>
      <p:ext uri="{BB962C8B-B14F-4D97-AF65-F5344CB8AC3E}">
        <p14:creationId xmlns:p14="http://schemas.microsoft.com/office/powerpoint/2010/main" val="98319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3000"/>
                            </p:stCondLst>
                            <p:childTnLst>
                              <p:par>
                                <p:cTn id="13" presetID="22" presetClass="entr" presetSubtype="1" fill="hold"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0"/>
                            </p:stCondLst>
                            <p:childTnLst>
                              <p:par>
                                <p:cTn id="21" presetID="22" presetClass="entr" presetSubtype="1" fill="hold" nodeType="after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3BB3A5-D13F-59DF-7700-42443BC67C7F}"/>
              </a:ext>
            </a:extLst>
          </p:cNvPr>
          <p:cNvSpPr>
            <a:spLocks noGrp="1"/>
          </p:cNvSpPr>
          <p:nvPr>
            <p:ph type="title"/>
          </p:nvPr>
        </p:nvSpPr>
        <p:spPr/>
        <p:txBody>
          <a:bodyPr/>
          <a:lstStyle/>
          <a:p>
            <a:r>
              <a:rPr lang="en-GB" dirty="0"/>
              <a:t>Loading Data in Power Query</a:t>
            </a:r>
          </a:p>
        </p:txBody>
      </p:sp>
      <p:sp>
        <p:nvSpPr>
          <p:cNvPr id="5" name="Text Placeholder 4">
            <a:extLst>
              <a:ext uri="{FF2B5EF4-FFF2-40B4-BE49-F238E27FC236}">
                <a16:creationId xmlns:a16="http://schemas.microsoft.com/office/drawing/2014/main" id="{E1D92DFB-5007-D715-8728-90ED301B9CAF}"/>
              </a:ext>
            </a:extLst>
          </p:cNvPr>
          <p:cNvSpPr>
            <a:spLocks noGrp="1"/>
          </p:cNvSpPr>
          <p:nvPr>
            <p:ph type="body" idx="1"/>
          </p:nvPr>
        </p:nvSpPr>
        <p:spPr/>
        <p:txBody>
          <a:bodyPr/>
          <a:lstStyle/>
          <a:p>
            <a:r>
              <a:rPr lang="en-GB" dirty="0"/>
              <a:t>Demo 1</a:t>
            </a:r>
          </a:p>
        </p:txBody>
      </p:sp>
    </p:spTree>
    <p:extLst>
      <p:ext uri="{BB962C8B-B14F-4D97-AF65-F5344CB8AC3E}">
        <p14:creationId xmlns:p14="http://schemas.microsoft.com/office/powerpoint/2010/main" val="307978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5C7880-4568-0620-2826-0580937353EC}"/>
              </a:ext>
            </a:extLst>
          </p:cNvPr>
          <p:cNvSpPr>
            <a:spLocks noGrp="1"/>
          </p:cNvSpPr>
          <p:nvPr>
            <p:ph type="body" sz="quarter" idx="11"/>
          </p:nvPr>
        </p:nvSpPr>
        <p:spPr/>
        <p:txBody>
          <a:bodyPr/>
          <a:lstStyle/>
          <a:p>
            <a:r>
              <a:rPr lang="en-GB" dirty="0" err="1"/>
              <a:t>Columnr</a:t>
            </a:r>
            <a:r>
              <a:rPr lang="en-GB" dirty="0"/>
              <a:t> Database</a:t>
            </a:r>
          </a:p>
        </p:txBody>
      </p:sp>
      <p:graphicFrame>
        <p:nvGraphicFramePr>
          <p:cNvPr id="7" name="Table 6">
            <a:extLst>
              <a:ext uri="{FF2B5EF4-FFF2-40B4-BE49-F238E27FC236}">
                <a16:creationId xmlns:a16="http://schemas.microsoft.com/office/drawing/2014/main" id="{16DD651E-51D4-1B50-6847-024040AD186A}"/>
              </a:ext>
            </a:extLst>
          </p:cNvPr>
          <p:cNvGraphicFramePr>
            <a:graphicFrameLocks noGrp="1"/>
          </p:cNvGraphicFramePr>
          <p:nvPr>
            <p:extLst>
              <p:ext uri="{D42A27DB-BD31-4B8C-83A1-F6EECF244321}">
                <p14:modId xmlns:p14="http://schemas.microsoft.com/office/powerpoint/2010/main" val="1539696469"/>
              </p:ext>
            </p:extLst>
          </p:nvPr>
        </p:nvGraphicFramePr>
        <p:xfrm>
          <a:off x="752126" y="2012666"/>
          <a:ext cx="4506889" cy="2291544"/>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CBCA4BD8-8279-E527-A40F-63075A14E68A}"/>
              </a:ext>
            </a:extLst>
          </p:cNvPr>
          <p:cNvGraphicFramePr>
            <a:graphicFrameLocks noGrp="1"/>
          </p:cNvGraphicFramePr>
          <p:nvPr>
            <p:extLst>
              <p:ext uri="{D42A27DB-BD31-4B8C-83A1-F6EECF244321}">
                <p14:modId xmlns:p14="http://schemas.microsoft.com/office/powerpoint/2010/main" val="1196124857"/>
              </p:ext>
            </p:extLst>
          </p:nvPr>
        </p:nvGraphicFramePr>
        <p:xfrm>
          <a:off x="6835661" y="2012666"/>
          <a:ext cx="4506889" cy="2291544"/>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F1627B66-4261-A621-B7FD-AF34409DF66C}"/>
              </a:ext>
            </a:extLst>
          </p:cNvPr>
          <p:cNvSpPr txBox="1"/>
          <p:nvPr/>
        </p:nvSpPr>
        <p:spPr>
          <a:xfrm>
            <a:off x="0" y="4642075"/>
            <a:ext cx="6146119"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505050"/>
                </a:solidFill>
              </a:rPr>
              <a:t>each row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fast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slower</a:t>
            </a:r>
          </a:p>
        </p:txBody>
      </p:sp>
      <p:sp>
        <p:nvSpPr>
          <p:cNvPr id="10" name="TextBox 9">
            <a:extLst>
              <a:ext uri="{FF2B5EF4-FFF2-40B4-BE49-F238E27FC236}">
                <a16:creationId xmlns:a16="http://schemas.microsoft.com/office/drawing/2014/main" id="{529FD6E1-9352-21BF-4973-8FF73C8C0DAD}"/>
              </a:ext>
            </a:extLst>
          </p:cNvPr>
          <p:cNvSpPr txBox="1"/>
          <p:nvPr/>
        </p:nvSpPr>
        <p:spPr>
          <a:xfrm>
            <a:off x="6096000" y="4642075"/>
            <a:ext cx="6146119" cy="17727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505050"/>
                </a:solidFill>
              </a:rPr>
              <a:t>each column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slow</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faster</a:t>
            </a:r>
          </a:p>
          <a:p>
            <a:pPr marL="342900" indent="-342900">
              <a:lnSpc>
                <a:spcPct val="90000"/>
              </a:lnSpc>
              <a:spcAft>
                <a:spcPts val="600"/>
              </a:spcAft>
              <a:buFont typeface="Arial" panose="020B0604020202020204" pitchFamily="34" charset="0"/>
              <a:buChar char="•"/>
            </a:pPr>
            <a:r>
              <a:rPr lang="en-US" b="1" dirty="0">
                <a:solidFill>
                  <a:srgbClr val="505050"/>
                </a:solidFill>
              </a:rPr>
              <a:t>Columnar databases are well suited for analytics</a:t>
            </a:r>
          </a:p>
        </p:txBody>
      </p:sp>
      <p:sp>
        <p:nvSpPr>
          <p:cNvPr id="11" name="TextBox 10">
            <a:extLst>
              <a:ext uri="{FF2B5EF4-FFF2-40B4-BE49-F238E27FC236}">
                <a16:creationId xmlns:a16="http://schemas.microsoft.com/office/drawing/2014/main" id="{900C5421-6EE0-829C-C823-02BBBAA2A62A}"/>
              </a:ext>
            </a:extLst>
          </p:cNvPr>
          <p:cNvSpPr txBox="1"/>
          <p:nvPr/>
        </p:nvSpPr>
        <p:spPr>
          <a:xfrm>
            <a:off x="-865" y="1342165"/>
            <a:ext cx="58609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rgbClr val="505050"/>
                </a:solidFill>
              </a:rPr>
              <a:t>Row Based Database</a:t>
            </a:r>
          </a:p>
        </p:txBody>
      </p:sp>
      <p:sp>
        <p:nvSpPr>
          <p:cNvPr id="12" name="TextBox 11">
            <a:extLst>
              <a:ext uri="{FF2B5EF4-FFF2-40B4-BE49-F238E27FC236}">
                <a16:creationId xmlns:a16="http://schemas.microsoft.com/office/drawing/2014/main" id="{E6024AC0-8C1F-A4EE-6483-C722AA2AF47F}"/>
              </a:ext>
            </a:extLst>
          </p:cNvPr>
          <p:cNvSpPr txBox="1"/>
          <p:nvPr/>
        </p:nvSpPr>
        <p:spPr>
          <a:xfrm>
            <a:off x="6664056" y="1342165"/>
            <a:ext cx="466456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rgbClr val="505050"/>
                </a:solidFill>
              </a:rPr>
              <a:t>PBI - Columnar Database</a:t>
            </a:r>
          </a:p>
        </p:txBody>
      </p:sp>
      <p:cxnSp>
        <p:nvCxnSpPr>
          <p:cNvPr id="13" name="Straight Arrow Connector 12">
            <a:extLst>
              <a:ext uri="{FF2B5EF4-FFF2-40B4-BE49-F238E27FC236}">
                <a16:creationId xmlns:a16="http://schemas.microsoft.com/office/drawing/2014/main" id="{9B291487-A1A2-9820-3D8A-B6DDB145CB91}"/>
              </a:ext>
            </a:extLst>
          </p:cNvPr>
          <p:cNvCxnSpPr/>
          <p:nvPr/>
        </p:nvCxnSpPr>
        <p:spPr>
          <a:xfrm flipH="1">
            <a:off x="5347326" y="281744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9B0D1E-95F7-C5B9-6B8D-E49A03893B16}"/>
              </a:ext>
            </a:extLst>
          </p:cNvPr>
          <p:cNvCxnSpPr/>
          <p:nvPr/>
        </p:nvCxnSpPr>
        <p:spPr>
          <a:xfrm flipH="1">
            <a:off x="5347326" y="3359990"/>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A8D6AA5-B5D6-6DB8-C6FA-05A42B110D46}"/>
              </a:ext>
            </a:extLst>
          </p:cNvPr>
          <p:cNvCxnSpPr/>
          <p:nvPr/>
        </p:nvCxnSpPr>
        <p:spPr>
          <a:xfrm flipH="1">
            <a:off x="5347326" y="3902534"/>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4FDD42-A096-F6D4-985F-AC0DAA53817D}"/>
              </a:ext>
            </a:extLst>
          </p:cNvPr>
          <p:cNvCxnSpPr/>
          <p:nvPr/>
        </p:nvCxnSpPr>
        <p:spPr>
          <a:xfrm rot="5400000" flipH="1" flipV="1">
            <a:off x="9952194" y="444751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3DFA36-AA67-FD4E-4D08-2B2AD732131E}"/>
              </a:ext>
            </a:extLst>
          </p:cNvPr>
          <p:cNvCxnSpPr/>
          <p:nvPr/>
        </p:nvCxnSpPr>
        <p:spPr>
          <a:xfrm rot="5400000" flipH="1" flipV="1">
            <a:off x="8501346" y="4471009"/>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FC88B1-0450-52AE-EC86-2CDCA2C6B4CA}"/>
              </a:ext>
            </a:extLst>
          </p:cNvPr>
          <p:cNvCxnSpPr/>
          <p:nvPr/>
        </p:nvCxnSpPr>
        <p:spPr>
          <a:xfrm rot="5400000" flipH="1" flipV="1">
            <a:off x="7178007" y="444751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71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B7412E-6EC6-341A-83D0-8F831D4E0AD4}"/>
              </a:ext>
            </a:extLst>
          </p:cNvPr>
          <p:cNvSpPr>
            <a:spLocks noGrp="1"/>
          </p:cNvSpPr>
          <p:nvPr>
            <p:ph type="body" sz="quarter" idx="11"/>
          </p:nvPr>
        </p:nvSpPr>
        <p:spPr/>
        <p:txBody>
          <a:bodyPr/>
          <a:lstStyle/>
          <a:p>
            <a:r>
              <a:rPr lang="en-GB" dirty="0"/>
              <a:t>Data Structure</a:t>
            </a:r>
          </a:p>
        </p:txBody>
      </p:sp>
      <p:pic>
        <p:nvPicPr>
          <p:cNvPr id="1028" name="Picture 4">
            <a:extLst>
              <a:ext uri="{FF2B5EF4-FFF2-40B4-BE49-F238E27FC236}">
                <a16:creationId xmlns:a16="http://schemas.microsoft.com/office/drawing/2014/main" id="{B0ACEA2D-E94C-794D-F04D-10C98EBD2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040" y="2067560"/>
            <a:ext cx="7721600" cy="3860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1D635D-A6DF-E84E-919E-BB4E82B452A3}"/>
              </a:ext>
            </a:extLst>
          </p:cNvPr>
          <p:cNvSpPr txBox="1"/>
          <p:nvPr/>
        </p:nvSpPr>
        <p:spPr>
          <a:xfrm>
            <a:off x="3888740" y="1371600"/>
            <a:ext cx="4140200" cy="400110"/>
          </a:xfrm>
          <a:prstGeom prst="rect">
            <a:avLst/>
          </a:prstGeom>
          <a:noFill/>
        </p:spPr>
        <p:txBody>
          <a:bodyPr wrap="square" rtlCol="0">
            <a:spAutoFit/>
          </a:bodyPr>
          <a:lstStyle/>
          <a:p>
            <a:pPr algn="ctr"/>
            <a:r>
              <a:rPr lang="en-GB" sz="2000" dirty="0"/>
              <a:t>Star Schema vs Flat File</a:t>
            </a:r>
          </a:p>
        </p:txBody>
      </p:sp>
    </p:spTree>
    <p:extLst>
      <p:ext uri="{BB962C8B-B14F-4D97-AF65-F5344CB8AC3E}">
        <p14:creationId xmlns:p14="http://schemas.microsoft.com/office/powerpoint/2010/main" val="1333809757"/>
      </p:ext>
    </p:extLst>
  </p:cSld>
  <p:clrMapOvr>
    <a:masterClrMapping/>
  </p:clrMapOvr>
</p:sld>
</file>

<file path=ppt/theme/theme1.xml><?xml version="1.0" encoding="utf-8"?>
<a:theme xmlns:a="http://schemas.openxmlformats.org/drawingml/2006/main" name="Office Theme">
  <a:themeElements>
    <a:clrScheme name="Quorum Colours">
      <a:dk1>
        <a:srgbClr val="000000"/>
      </a:dk1>
      <a:lt1>
        <a:sysClr val="window" lastClr="FFFFFF"/>
      </a:lt1>
      <a:dk2>
        <a:srgbClr val="6C9EA2"/>
      </a:dk2>
      <a:lt2>
        <a:srgbClr val="29235C"/>
      </a:lt2>
      <a:accent1>
        <a:srgbClr val="6C9EA2"/>
      </a:accent1>
      <a:accent2>
        <a:srgbClr val="C4B269"/>
      </a:accent2>
      <a:accent3>
        <a:srgbClr val="AB75AE"/>
      </a:accent3>
      <a:accent4>
        <a:srgbClr val="E4EFF5"/>
      </a:accent4>
      <a:accent5>
        <a:srgbClr val="39163D"/>
      </a:accent5>
      <a:accent6>
        <a:srgbClr val="809EC2"/>
      </a:accent6>
      <a:hlink>
        <a:srgbClr val="8E58B6"/>
      </a:hlink>
      <a:folHlink>
        <a:srgbClr val="1D71B8"/>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orum Presentation Template (1).potx" id="{1BAD2462-26EF-4730-8C9D-7422FE85575B}" vid="{B236CCFD-BFF2-4F77-A26F-20E58712B8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81F2E7977E354EB28C980B7E8D76A9" ma:contentTypeVersion="10" ma:contentTypeDescription="Create a new document." ma:contentTypeScope="" ma:versionID="cf64d363dd14c8417641175a05e12648">
  <xsd:schema xmlns:xsd="http://www.w3.org/2001/XMLSchema" xmlns:xs="http://www.w3.org/2001/XMLSchema" xmlns:p="http://schemas.microsoft.com/office/2006/metadata/properties" xmlns:ns2="83b032dd-737a-45d2-bfe0-ac640335b035" xmlns:ns3="c24fe772-053b-4006-8b9a-5949ec0db7b4" targetNamespace="http://schemas.microsoft.com/office/2006/metadata/properties" ma:root="true" ma:fieldsID="56d78205cc4d5a4aa11f0af0ad0a9459" ns2:_="" ns3:_="">
    <xsd:import namespace="83b032dd-737a-45d2-bfe0-ac640335b035"/>
    <xsd:import namespace="c24fe772-053b-4006-8b9a-5949ec0db7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b032dd-737a-45d2-bfe0-ac640335b0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1cc8eb3-a5aa-4be5-91d1-b3168ca6d8c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4fe772-053b-4006-8b9a-5949ec0db7b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7207dba-049e-48a7-ac84-1c486021dabd}" ma:internalName="TaxCatchAll" ma:showField="CatchAllData" ma:web="c24fe772-053b-4006-8b9a-5949ec0db7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24fe772-053b-4006-8b9a-5949ec0db7b4" xsi:nil="true"/>
    <lcf76f155ced4ddcb4097134ff3c332f xmlns="83b032dd-737a-45d2-bfe0-ac640335b03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792E5C-5F35-47FC-86A2-45D684624B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b032dd-737a-45d2-bfe0-ac640335b035"/>
    <ds:schemaRef ds:uri="c24fe772-053b-4006-8b9a-5949ec0db7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A7A97A-C954-42A2-8658-EEF0D890B744}">
  <ds:schemaRefs>
    <ds:schemaRef ds:uri="http://schemas.microsoft.com/office/2006/documentManagement/types"/>
    <ds:schemaRef ds:uri="http://schemas.microsoft.com/office/infopath/2007/PartnerControls"/>
    <ds:schemaRef ds:uri="cb6a17ab-e15a-4b9b-822d-b9685207d754"/>
    <ds:schemaRef ds:uri="http://purl.org/dc/elements/1.1/"/>
    <ds:schemaRef ds:uri="http://schemas.microsoft.com/office/2006/metadata/properties"/>
    <ds:schemaRef ds:uri="http://purl.org/dc/terms/"/>
    <ds:schemaRef ds:uri="http://schemas.openxmlformats.org/package/2006/metadata/core-properties"/>
    <ds:schemaRef ds:uri="f9543db4-50ae-4b4d-8c03-43794a92f0b7"/>
    <ds:schemaRef ds:uri="http://www.w3.org/XML/1998/namespace"/>
    <ds:schemaRef ds:uri="http://purl.org/dc/dcmitype/"/>
    <ds:schemaRef ds:uri="c24fe772-053b-4006-8b9a-5949ec0db7b4"/>
    <ds:schemaRef ds:uri="83b032dd-737a-45d2-bfe0-ac640335b035"/>
  </ds:schemaRefs>
</ds:datastoreItem>
</file>

<file path=customXml/itemProps3.xml><?xml version="1.0" encoding="utf-8"?>
<ds:datastoreItem xmlns:ds="http://schemas.openxmlformats.org/officeDocument/2006/customXml" ds:itemID="{44FCF6D6-8CA5-4304-AC7A-72F32A959A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Quorum Presentation Template</Template>
  <TotalTime>0</TotalTime>
  <Words>679</Words>
  <Application>Microsoft Office PowerPoint</Application>
  <PresentationFormat>Widescreen</PresentationFormat>
  <Paragraphs>124</Paragraphs>
  <Slides>11</Slides>
  <Notes>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Segoe UI</vt:lpstr>
      <vt:lpstr>Segoe UI Light</vt:lpstr>
      <vt:lpstr>Segoe UI Semibold</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Loading Data in Power Query</vt:lpstr>
      <vt:lpstr>PowerPoint Presentation</vt:lpstr>
      <vt:lpstr>PowerPoint Presentation</vt:lpstr>
      <vt:lpstr>PowerPoint Presentation</vt:lpstr>
      <vt:lpstr>Transforming Data in Power Query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Proudfoot</dc:creator>
  <cp:lastModifiedBy>Christopher Proudfoot</cp:lastModifiedBy>
  <cp:revision>1</cp:revision>
  <dcterms:created xsi:type="dcterms:W3CDTF">2023-07-06T12:16:04Z</dcterms:created>
  <dcterms:modified xsi:type="dcterms:W3CDTF">2023-07-09T17:58:03Z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0x0101007381F2E7977E354EB28C980B7E8D76A9</vt:lpwstr>
  </property>
  <property fmtid="{D5CDD505-2E9C-101B-9397-08002B2CF9AE}" pid="3" name="MSIP_Label_249dd434-d51a-431d-9632-71b0679d7ba6_Enabled">
    <vt:lpwstr>true</vt:lpwstr>
  </property>
  <property fmtid="{D5CDD505-2E9C-101B-9397-08002B2CF9AE}" pid="4" name="MSIP_Label_249dd434-d51a-431d-9632-71b0679d7ba6_SetDate">
    <vt:lpwstr>2023-07-06T12:17:22Z</vt:lpwstr>
  </property>
  <property fmtid="{D5CDD505-2E9C-101B-9397-08002B2CF9AE}" pid="5" name="MSIP_Label_249dd434-d51a-431d-9632-71b0679d7ba6_Method">
    <vt:lpwstr>Standard</vt:lpwstr>
  </property>
  <property fmtid="{D5CDD505-2E9C-101B-9397-08002B2CF9AE}" pid="6" name="MSIP_Label_249dd434-d51a-431d-9632-71b0679d7ba6_Name">
    <vt:lpwstr>General</vt:lpwstr>
  </property>
  <property fmtid="{D5CDD505-2E9C-101B-9397-08002B2CF9AE}" pid="7" name="MSIP_Label_249dd434-d51a-431d-9632-71b0679d7ba6_SiteId">
    <vt:lpwstr>43ad7b98-e4ac-4313-9135-5e9a60cca7f0</vt:lpwstr>
  </property>
  <property fmtid="{D5CDD505-2E9C-101B-9397-08002B2CF9AE}" pid="8" name="MSIP_Label_249dd434-d51a-431d-9632-71b0679d7ba6_ActionId">
    <vt:lpwstr>268e95ed-01be-429d-aac2-4788684495f0</vt:lpwstr>
  </property>
  <property fmtid="{D5CDD505-2E9C-101B-9397-08002B2CF9AE}" pid="9" name="MSIP_Label_249dd434-d51a-431d-9632-71b0679d7ba6_ContentBits">
    <vt:lpwstr>0</vt:lpwstr>
  </property>
  <property fmtid="{D5CDD505-2E9C-101B-9397-08002B2CF9AE}" pid="10" name="MediaServiceImageTags">
    <vt:lpwstr/>
  </property>
</Properties>
</file>